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69" r:id="rId5"/>
    <p:sldId id="259" r:id="rId6"/>
    <p:sldId id="270" r:id="rId7"/>
    <p:sldId id="260" r:id="rId8"/>
    <p:sldId id="261" r:id="rId9"/>
    <p:sldId id="262" r:id="rId10"/>
    <p:sldId id="263" r:id="rId11"/>
    <p:sldId id="271" r:id="rId12"/>
    <p:sldId id="264" r:id="rId13"/>
    <p:sldId id="265" r:id="rId14"/>
    <p:sldId id="266" r:id="rId15"/>
    <p:sldId id="267" r:id="rId16"/>
    <p:sldId id="26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89260F-7501-4796-9627-6125619747A2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14E3C6-9ACB-4997-A7A8-CC2461334A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14E3C6-9ACB-4997-A7A8-CC2461334AB5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3.jpeg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/>
          <a:lstStyle/>
          <a:p>
            <a:r>
              <a:rPr lang="ru-RU" dirty="0" smtClean="0"/>
              <a:t>Природа и ты.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solidFill>
            <a:schemeClr val="accent3"/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Презентация по экологии.</a:t>
            </a:r>
            <a:endParaRPr lang="ru-RU" dirty="0"/>
          </a:p>
        </p:txBody>
      </p:sp>
      <p:pic>
        <p:nvPicPr>
          <p:cNvPr id="4" name="Рисунок 3" descr="i (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422" y="1071547"/>
            <a:ext cx="6429419" cy="221457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153400" cy="1133476"/>
          </a:xfr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/>
          <a:lstStyle/>
          <a:p>
            <a:r>
              <a:rPr lang="ru-RU" b="1" dirty="0" smtClean="0"/>
              <a:t>Некоторые даты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ru-RU" dirty="0" smtClean="0"/>
              <a:t>В </a:t>
            </a:r>
            <a:r>
              <a:rPr lang="ru-RU" b="1" dirty="0" smtClean="0"/>
              <a:t>1948</a:t>
            </a:r>
            <a:r>
              <a:rPr lang="ru-RU" dirty="0" smtClean="0"/>
              <a:t> году создан Международный Союз     охраны природы и природных ресурсов( МСОП) по инициативе ЮНЕСКО.</a:t>
            </a:r>
          </a:p>
          <a:p>
            <a:r>
              <a:rPr lang="ru-RU" dirty="0" smtClean="0"/>
              <a:t>Первый зверинец по разведению хищных птиц был создан еще при Иване Грозном.</a:t>
            </a:r>
          </a:p>
          <a:p>
            <a:r>
              <a:rPr lang="ru-RU" dirty="0" smtClean="0"/>
              <a:t>Первые охраняемые « корабельные рощи»  появились при Петре1.</a:t>
            </a:r>
          </a:p>
          <a:p>
            <a:r>
              <a:rPr lang="ru-RU" dirty="0" smtClean="0"/>
              <a:t>В </a:t>
            </a:r>
            <a:r>
              <a:rPr lang="ru-RU" b="1" dirty="0" smtClean="0"/>
              <a:t>1920</a:t>
            </a:r>
            <a:r>
              <a:rPr lang="ru-RU" dirty="0" smtClean="0"/>
              <a:t> году В.И.Ленин издал Декрет об охраняемых территориях. На Урале появился </a:t>
            </a:r>
            <a:r>
              <a:rPr lang="ru-RU" b="1" dirty="0" smtClean="0"/>
              <a:t>Ильменский  Минералогический заповедник</a:t>
            </a:r>
            <a:r>
              <a:rPr lang="ru-RU" dirty="0" smtClean="0"/>
              <a:t>.                     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4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786346" cy="3286124"/>
          </a:xfrm>
          <a:prstGeom prst="rect">
            <a:avLst/>
          </a:prstGeom>
        </p:spPr>
      </p:pic>
      <p:pic>
        <p:nvPicPr>
          <p:cNvPr id="3" name="Рисунок 2" descr="i (38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857628"/>
            <a:ext cx="4714876" cy="3000372"/>
          </a:xfrm>
          <a:prstGeom prst="rect">
            <a:avLst/>
          </a:prstGeom>
        </p:spPr>
      </p:pic>
      <p:pic>
        <p:nvPicPr>
          <p:cNvPr id="4" name="Рисунок 3" descr="i (1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4942" y="3571876"/>
            <a:ext cx="3929058" cy="3286124"/>
          </a:xfrm>
          <a:prstGeom prst="rect">
            <a:avLst/>
          </a:prstGeom>
        </p:spPr>
      </p:pic>
      <p:pic>
        <p:nvPicPr>
          <p:cNvPr id="5" name="Рисунок 4" descr="i (18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14943" y="0"/>
            <a:ext cx="3929058" cy="328612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/>
          <a:lstStyle/>
          <a:p>
            <a:r>
              <a:rPr lang="ru-RU" b="1" dirty="0" smtClean="0"/>
              <a:t>Это полезно знать:</a:t>
            </a:r>
            <a:endParaRPr lang="ru-RU" b="1" dirty="0"/>
          </a:p>
        </p:txBody>
      </p:sp>
      <p:pic>
        <p:nvPicPr>
          <p:cNvPr id="3" name="Рисунок 2" descr="i (5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1571612"/>
            <a:ext cx="3895725" cy="2714644"/>
          </a:xfrm>
          <a:prstGeom prst="rect">
            <a:avLst/>
          </a:prstGeom>
        </p:spPr>
      </p:pic>
      <p:pic>
        <p:nvPicPr>
          <p:cNvPr id="4" name="Рисунок 3" descr="i (9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1934" y="4286256"/>
            <a:ext cx="4857784" cy="2238378"/>
          </a:xfrm>
          <a:prstGeom prst="rect">
            <a:avLst/>
          </a:prstGeom>
        </p:spPr>
      </p:pic>
      <p:pic>
        <p:nvPicPr>
          <p:cNvPr id="5" name="Рисунок 4" descr="i (4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15025" y="1500174"/>
            <a:ext cx="3228975" cy="1809750"/>
          </a:xfrm>
          <a:prstGeom prst="rect">
            <a:avLst/>
          </a:prstGeom>
        </p:spPr>
      </p:pic>
      <p:pic>
        <p:nvPicPr>
          <p:cNvPr id="6" name="Рисунок 5" descr="i (43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048250"/>
            <a:ext cx="3214678" cy="180975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b="1" dirty="0" smtClean="0"/>
              <a:t>Заповедники – это: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solidFill>
            <a:srgbClr val="92D050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Охраняемые государством природные участки.</a:t>
            </a:r>
          </a:p>
          <a:p>
            <a:r>
              <a:rPr lang="ru-RU" dirty="0" smtClean="0"/>
              <a:t>Природные территории, где запрещена какая бы то ни было хозяйственная деятельность.</a:t>
            </a:r>
          </a:p>
          <a:p>
            <a:r>
              <a:rPr lang="ru-RU" dirty="0" smtClean="0"/>
              <a:t>Место, где проводится научная деятельность по изучению, размножению и сохранению редких и исчезающих видов.</a:t>
            </a:r>
          </a:p>
          <a:p>
            <a:r>
              <a:rPr lang="ru-RU" dirty="0" smtClean="0"/>
              <a:t>Это исторически уникальные участки живой природы, которые являются природным наследием для будущих поколений.</a:t>
            </a:r>
          </a:p>
        </p:txBody>
      </p:sp>
      <p:pic>
        <p:nvPicPr>
          <p:cNvPr id="4" name="Рисунок 3" descr="i (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9850" y="0"/>
            <a:ext cx="2724150" cy="1571612"/>
          </a:xfrm>
          <a:prstGeom prst="rect">
            <a:avLst/>
          </a:prstGeom>
        </p:spPr>
      </p:pic>
      <p:pic>
        <p:nvPicPr>
          <p:cNvPr id="5" name="Рисунок 4" descr="623_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9520" y="5000612"/>
            <a:ext cx="1714480" cy="185738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b="1" dirty="0" smtClean="0"/>
              <a:t>На Урале: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solidFill>
            <a:srgbClr val="FF0000"/>
          </a:solidFill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 </a:t>
            </a:r>
            <a:r>
              <a:rPr lang="ru-RU" b="1" dirty="0" smtClean="0"/>
              <a:t>1996</a:t>
            </a:r>
            <a:r>
              <a:rPr lang="ru-RU" dirty="0" smtClean="0"/>
              <a:t> году издана Красная книга Среднего Урала, в которую вошли редкие и исчезающие виды  на территории Свердловской области и Пермского края.</a:t>
            </a:r>
          </a:p>
          <a:p>
            <a:r>
              <a:rPr lang="ru-RU" dirty="0" smtClean="0"/>
              <a:t>Красная книга СССР вышла в свет раньше, в </a:t>
            </a:r>
            <a:r>
              <a:rPr lang="ru-RU" b="1" dirty="0" smtClean="0"/>
              <a:t>1978</a:t>
            </a:r>
            <a:r>
              <a:rPr lang="ru-RU" dirty="0" smtClean="0"/>
              <a:t> году.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Создано</a:t>
            </a:r>
            <a:r>
              <a:rPr lang="ru-RU" b="1" dirty="0" smtClean="0"/>
              <a:t> 8 </a:t>
            </a:r>
            <a:r>
              <a:rPr lang="ru-RU" dirty="0" smtClean="0"/>
              <a:t>заповедников ( в России около</a:t>
            </a:r>
            <a:r>
              <a:rPr lang="ru-RU" b="1" dirty="0" smtClean="0"/>
              <a:t> 150</a:t>
            </a:r>
            <a:r>
              <a:rPr lang="ru-RU" dirty="0" smtClean="0"/>
              <a:t>).</a:t>
            </a:r>
          </a:p>
          <a:p>
            <a:r>
              <a:rPr lang="ru-RU" dirty="0" smtClean="0"/>
              <a:t>На Среднем Урале </a:t>
            </a:r>
            <a:r>
              <a:rPr lang="ru-RU" b="1" dirty="0" smtClean="0"/>
              <a:t>3</a:t>
            </a:r>
            <a:r>
              <a:rPr lang="ru-RU" dirty="0" smtClean="0"/>
              <a:t> заповедника: Висимский, Лысьва, Денежкин Камень.</a:t>
            </a:r>
          </a:p>
          <a:p>
            <a:r>
              <a:rPr lang="ru-RU" dirty="0" smtClean="0"/>
              <a:t>Висим – это родина уральского писателя Мамина – Сибиряка.</a:t>
            </a:r>
            <a:endParaRPr lang="ru-RU" dirty="0"/>
          </a:p>
        </p:txBody>
      </p:sp>
      <p:pic>
        <p:nvPicPr>
          <p:cNvPr id="5" name="Рисунок 4" descr="i (1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6050" y="5500702"/>
            <a:ext cx="1714512" cy="1357298"/>
          </a:xfrm>
          <a:prstGeom prst="rect">
            <a:avLst/>
          </a:prstGeom>
        </p:spPr>
      </p:pic>
      <p:pic>
        <p:nvPicPr>
          <p:cNvPr id="6" name="Рисунок 5" descr="i (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375" y="0"/>
            <a:ext cx="2714625" cy="1571612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0"/>
            <a:ext cx="8120090" cy="2071678"/>
          </a:xfrm>
          <a:solidFill>
            <a:srgbClr val="92D050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b="1" dirty="0" smtClean="0"/>
              <a:t>Все мы, ныне живущие, в ответе за природу перед потомками и историей.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2357429"/>
            <a:ext cx="3852890" cy="3804137"/>
          </a:xfr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r>
              <a:rPr lang="ru-RU" dirty="0" smtClean="0"/>
              <a:t>Человек, вырастивший дерево, выходивший раненую птицу, никогда не сломает цветущую ветку или не разрушит муравейник, не разорит птичье гнездо.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929190" y="2357431"/>
            <a:ext cx="3801910" cy="3804136"/>
          </a:xfrm>
          <a:solidFill>
            <a:schemeClr val="accent4"/>
          </a:solidFill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r>
              <a:rPr lang="ru-RU" dirty="0" smtClean="0"/>
              <a:t>« Мы хозяева нашей природы, и она для нас кладовая солнца с великими сокровищами жизни». (М.Пришвин).</a:t>
            </a:r>
            <a:endParaRPr lang="ru-RU" dirty="0"/>
          </a:p>
        </p:txBody>
      </p:sp>
      <p:pic>
        <p:nvPicPr>
          <p:cNvPr id="6" name="Рисунок 5" descr="i (2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4744" y="5048250"/>
            <a:ext cx="1571636" cy="1809750"/>
          </a:xfrm>
          <a:prstGeom prst="rect">
            <a:avLst/>
          </a:prstGeom>
        </p:spPr>
      </p:pic>
      <p:pic>
        <p:nvPicPr>
          <p:cNvPr id="8" name="Рисунок 7" descr="i (5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72396" y="5000636"/>
            <a:ext cx="1571604" cy="1857364"/>
          </a:xfrm>
          <a:prstGeom prst="rect">
            <a:avLst/>
          </a:prstGeom>
        </p:spPr>
      </p:pic>
      <p:pic>
        <p:nvPicPr>
          <p:cNvPr id="10" name="Рисунок 9" descr="i (45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29520" y="785794"/>
            <a:ext cx="1714480" cy="1285884"/>
          </a:xfrm>
          <a:prstGeom prst="rect">
            <a:avLst/>
          </a:prstGeom>
        </p:spPr>
      </p:pic>
      <p:pic>
        <p:nvPicPr>
          <p:cNvPr id="11" name="Рисунок 10" descr="i (60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86380" y="5357826"/>
            <a:ext cx="2357454" cy="150017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rgbClr val="00B050"/>
            </a:solidFill>
          </a:ln>
        </p:spPr>
        <p:txBody>
          <a:bodyPr/>
          <a:lstStyle/>
          <a:p>
            <a:r>
              <a:rPr lang="ru-RU" dirty="0" smtClean="0"/>
              <a:t>Учитель биологии Яналина Н.П.</a:t>
            </a:r>
            <a:endParaRPr lang="ru-RU" dirty="0"/>
          </a:p>
        </p:txBody>
      </p:sp>
      <p:pic>
        <p:nvPicPr>
          <p:cNvPr id="3" name="Рисунок 2" descr="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09" y="1928802"/>
            <a:ext cx="7858181" cy="421484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28600"/>
            <a:ext cx="8334404" cy="6343672"/>
          </a:xfrm>
          <a:solidFill>
            <a:schemeClr val="accent3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r>
              <a:rPr lang="ru-RU" b="1" dirty="0" smtClean="0"/>
              <a:t>« Книга природы есть неисчерпаемый источник познаний для человека».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(Вольтер).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« Поведение человека в природе – это зеркало его души».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 К.Л.Зелинский).</a:t>
            </a:r>
            <a:endParaRPr lang="ru-RU" dirty="0"/>
          </a:p>
        </p:txBody>
      </p:sp>
      <p:pic>
        <p:nvPicPr>
          <p:cNvPr id="3" name="Рисунок 2" descr="i (2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9875" y="0"/>
            <a:ext cx="2524125" cy="1809750"/>
          </a:xfrm>
          <a:prstGeom prst="rect">
            <a:avLst/>
          </a:prstGeom>
        </p:spPr>
      </p:pic>
      <p:pic>
        <p:nvPicPr>
          <p:cNvPr id="5" name="Рисунок 4" descr="i (30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6578" y="4500570"/>
            <a:ext cx="2357422" cy="2357430"/>
          </a:xfrm>
          <a:prstGeom prst="rect">
            <a:avLst/>
          </a:prstGeom>
        </p:spPr>
      </p:pic>
      <p:pic>
        <p:nvPicPr>
          <p:cNvPr id="6" name="Рисунок 5" descr="i (57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714480" cy="1142984"/>
          </a:xfrm>
          <a:prstGeom prst="rect">
            <a:avLst/>
          </a:prstGeom>
        </p:spPr>
      </p:pic>
      <p:pic>
        <p:nvPicPr>
          <p:cNvPr id="7" name="Рисунок 6" descr="i (19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16" y="2214554"/>
            <a:ext cx="2285984" cy="1500198"/>
          </a:xfrm>
          <a:prstGeom prst="rect">
            <a:avLst/>
          </a:prstGeom>
        </p:spPr>
      </p:pic>
      <p:pic>
        <p:nvPicPr>
          <p:cNvPr id="9" name="Рисунок 8" descr="i (59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71802" y="0"/>
            <a:ext cx="2133597" cy="1142984"/>
          </a:xfrm>
          <a:prstGeom prst="rect">
            <a:avLst/>
          </a:prstGeom>
        </p:spPr>
      </p:pic>
      <p:pic>
        <p:nvPicPr>
          <p:cNvPr id="10" name="Рисунок 9" descr="i (27)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00562" y="5048250"/>
            <a:ext cx="2205036" cy="1809750"/>
          </a:xfrm>
          <a:prstGeom prst="rect">
            <a:avLst/>
          </a:prstGeom>
        </p:spPr>
      </p:pic>
      <p:pic>
        <p:nvPicPr>
          <p:cNvPr id="11" name="Рисунок 10" descr="i (55)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5643578"/>
            <a:ext cx="3895725" cy="121442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28600"/>
            <a:ext cx="8477280" cy="6343672"/>
          </a:xfr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/>
          <a:lstStyle/>
          <a:p>
            <a:r>
              <a:rPr lang="ru-RU" b="1" dirty="0" smtClean="0"/>
              <a:t>Наверное, нет на Земле человека, который не интересовался бы жизнью животных, не любовался бы красотой рек, озёр, цветущих лугов и не стремился бы узнать о природе  как можно больше. Ведь сам человек – часть природы, ее дитя.</a:t>
            </a:r>
            <a:endParaRPr lang="ru-RU" b="1" dirty="0"/>
          </a:p>
        </p:txBody>
      </p:sp>
      <p:pic>
        <p:nvPicPr>
          <p:cNvPr id="4" name="Рисунок 3" descr="i (1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4125" y="0"/>
            <a:ext cx="2809875" cy="1809750"/>
          </a:xfrm>
          <a:prstGeom prst="rect">
            <a:avLst/>
          </a:prstGeom>
        </p:spPr>
      </p:pic>
      <p:pic>
        <p:nvPicPr>
          <p:cNvPr id="5" name="Рисунок 4" descr="623_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8050" y="5143488"/>
            <a:ext cx="1785950" cy="171451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28600"/>
            <a:ext cx="8405842" cy="6200796"/>
          </a:xfr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По решению Организации Объединенных Наций( ООН) учрежден и ежегодно – </a:t>
            </a:r>
            <a:r>
              <a:rPr lang="ru-RU" b="1" dirty="0" smtClean="0"/>
              <a:t>5 июня- </a:t>
            </a:r>
            <a:r>
              <a:rPr lang="ru-RU" dirty="0" smtClean="0"/>
              <a:t>отмечается </a:t>
            </a:r>
            <a:r>
              <a:rPr lang="ru-RU" b="1" dirty="0" smtClean="0"/>
              <a:t>Всемирный День охраны окружающей среды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3" name="Рисунок 2" descr="623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12" y="0"/>
            <a:ext cx="2857488" cy="1714488"/>
          </a:xfrm>
          <a:prstGeom prst="rect">
            <a:avLst/>
          </a:prstGeom>
        </p:spPr>
      </p:pic>
      <p:pic>
        <p:nvPicPr>
          <p:cNvPr id="4" name="Рисунок 3" descr="12_343166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8" y="5072074"/>
            <a:ext cx="2571768" cy="178592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5.0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785794"/>
            <a:ext cx="7239000" cy="503398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  <a:ln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Происходит исчезновение видов: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Погибло безвозвратно 75 видов млекопитающих.</a:t>
            </a:r>
          </a:p>
          <a:p>
            <a:r>
              <a:rPr lang="ru-RU" dirty="0" smtClean="0"/>
              <a:t>86 видов птиц исчезло с лица планеты.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solidFill>
            <a:srgbClr val="FF0000"/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Чтобы не исчезли, взяты по охрану:</a:t>
            </a:r>
          </a:p>
          <a:p>
            <a:r>
              <a:rPr lang="ru-RU" dirty="0" smtClean="0"/>
              <a:t>Зубр, бобр, выхухоль, соболь, пятнистый и северный олени, сайгак, несколько видов летучих мышей.</a:t>
            </a:r>
          </a:p>
          <a:p>
            <a:r>
              <a:rPr lang="ru-RU" dirty="0" smtClean="0"/>
              <a:t>Белая цапля, лебеди, большой баклан, колпица, пеликан, несколько видов хищных и водоплавающих птиц.</a:t>
            </a:r>
            <a:endParaRPr lang="ru-RU" dirty="0"/>
          </a:p>
        </p:txBody>
      </p:sp>
      <p:pic>
        <p:nvPicPr>
          <p:cNvPr id="5" name="Рисунок 4" descr="i (6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594" y="3643314"/>
            <a:ext cx="3784284" cy="2500330"/>
          </a:xfrm>
          <a:prstGeom prst="rect">
            <a:avLst/>
          </a:prstGeom>
        </p:spPr>
      </p:pic>
      <p:pic>
        <p:nvPicPr>
          <p:cNvPr id="6" name="Рисунок 5" descr="i (19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9586" y="214290"/>
            <a:ext cx="1214414" cy="207170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28600"/>
            <a:ext cx="8334404" cy="6129358"/>
          </a:xfr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/>
          <a:lstStyle/>
          <a:p>
            <a:r>
              <a:rPr lang="ru-RU" b="1" dirty="0" smtClean="0"/>
              <a:t>Исчезновение с Земли ряда видов животных и сокращение ареалов их жизни – это результат преследования их человеком и изменения условий существования в процессе вмешательства человека в природу.</a:t>
            </a:r>
            <a:endParaRPr lang="ru-RU" b="1" dirty="0"/>
          </a:p>
        </p:txBody>
      </p:sp>
      <p:pic>
        <p:nvPicPr>
          <p:cNvPr id="4" name="Рисунок 3" descr="i (6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12" y="5286388"/>
            <a:ext cx="2857488" cy="1571612"/>
          </a:xfrm>
          <a:prstGeom prst="rect">
            <a:avLst/>
          </a:prstGeom>
        </p:spPr>
      </p:pic>
      <p:pic>
        <p:nvPicPr>
          <p:cNvPr id="5" name="Рисунок 4" descr="i (4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0958" y="0"/>
            <a:ext cx="1643042" cy="142873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28600"/>
            <a:ext cx="8405842" cy="6343672"/>
          </a:xfrm>
          <a:solidFill>
            <a:srgbClr val="FF330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Ученые создали список редких и исчезающих  видов живых организмов в природе и назвали его – Красная книга, так как красный цвет – это сигнал     опасности. Эта книга – призыв к действию по охране этих видов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3" name="Рисунок 2" descr="i (1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5206" y="3071810"/>
            <a:ext cx="1571626" cy="1357322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206</TotalTime>
  <Words>470</Words>
  <PresentationFormat>Экран (4:3)</PresentationFormat>
  <Paragraphs>35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Обычная</vt:lpstr>
      <vt:lpstr>Природа и ты.</vt:lpstr>
      <vt:lpstr>« Книга природы есть неисчерпаемый источник познаний для человека».  (Вольтер). « Поведение человека в природе – это зеркало его души». ( К.Л.Зелинский).</vt:lpstr>
      <vt:lpstr>Наверное, нет на Земле человека, который не интересовался бы жизнью животных, не любовался бы красотой рек, озёр, цветущих лугов и не стремился бы узнать о природе  как можно больше. Ведь сам человек – часть природы, ее дитя.</vt:lpstr>
      <vt:lpstr>Слайд 4</vt:lpstr>
      <vt:lpstr>По решению Организации Объединенных Наций( ООН) учрежден и ежегодно – 5 июня- отмечается Всемирный День охраны окружающей среды. </vt:lpstr>
      <vt:lpstr>Слайд 6</vt:lpstr>
      <vt:lpstr>Происходит исчезновение видов:</vt:lpstr>
      <vt:lpstr>Исчезновение с Земли ряда видов животных и сокращение ареалов их жизни – это результат преследования их человеком и изменения условий существования в процессе вмешательства человека в природу.</vt:lpstr>
      <vt:lpstr>Ученые создали список редких и исчезающих  видов живых организмов в природе и назвали его – Красная книга, так как красный цвет – это сигнал     опасности. Эта книга – призыв к действию по охране этих видов.</vt:lpstr>
      <vt:lpstr>Некоторые даты:</vt:lpstr>
      <vt:lpstr>Слайд 11</vt:lpstr>
      <vt:lpstr>Это полезно знать:</vt:lpstr>
      <vt:lpstr>Заповедники – это:</vt:lpstr>
      <vt:lpstr>На Урале:</vt:lpstr>
      <vt:lpstr>Все мы, ныне живущие, в ответе за природу перед потомками и историей.</vt:lpstr>
      <vt:lpstr>Учитель биологии Яналина Н.П.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Природа и ты.</dc:title>
  <dc:creator>Надежда</dc:creator>
  <cp:lastModifiedBy>Надежда</cp:lastModifiedBy>
  <cp:revision>26</cp:revision>
  <dcterms:created xsi:type="dcterms:W3CDTF">2015-04-01T04:00:28Z</dcterms:created>
  <dcterms:modified xsi:type="dcterms:W3CDTF">2015-10-25T10:49:00Z</dcterms:modified>
</cp:coreProperties>
</file>