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1" r:id="rId5"/>
    <p:sldId id="258" r:id="rId6"/>
    <p:sldId id="265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9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9A90F7D-7300-48F2-AAC0-2FD46195EF79}" type="datetimeFigureOut">
              <a:rPr lang="ru-RU" smtClean="0"/>
              <a:pPr/>
              <a:t>08.03.2016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E6C0D8-7581-40A7-AEF5-34F2715E4A2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min\Desktop\Dlya_prezentacii_-_._(xMusic.me).mp3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7" Type="http://schemas.openxmlformats.org/officeDocument/2006/relationships/image" Target="../media/image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6.jpe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7" Type="http://schemas.openxmlformats.org/officeDocument/2006/relationships/image" Target="../media/image13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16.gif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openxmlformats.org/officeDocument/2006/relationships/image" Target="../media/image16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gif"/><Relationship Id="rId5" Type="http://schemas.openxmlformats.org/officeDocument/2006/relationships/image" Target="../media/image19.png"/><Relationship Id="rId4" Type="http://schemas.openxmlformats.org/officeDocument/2006/relationships/image" Target="../media/image18.gif"/><Relationship Id="rId9" Type="http://schemas.openxmlformats.org/officeDocument/2006/relationships/image" Target="../media/image1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88641"/>
            <a:ext cx="7175351" cy="1368152"/>
          </a:xfrm>
        </p:spPr>
        <p:txBody>
          <a:bodyPr/>
          <a:lstStyle/>
          <a:p>
            <a:pPr marL="182880" indent="0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Polly Dale “Little bears”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Администратор\Рабочий стол\медведь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24" y="1052736"/>
            <a:ext cx="7248568" cy="56166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Dlya_prezentacii_-_._(xMus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2339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1984102"/>
            <a:ext cx="5331936" cy="1156866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 smtClean="0">
                <a:solidFill>
                  <a:schemeClr val="bg2">
                    <a:lumMod val="25000"/>
                  </a:schemeClr>
                </a:solidFill>
              </a:rPr>
              <a:t>Once two little brown bears</a:t>
            </a:r>
            <a:endParaRPr lang="ru-RU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6" name="Picture 5" descr="C:\Documents and Settings\Администратор\Рабочий стол\Birnbaum2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3" y="978018"/>
            <a:ext cx="3747760" cy="489925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Documents and Settings\Администратор\Рабочий стол\1371640589_solnce2mf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714" y="0"/>
            <a:ext cx="1956038" cy="1956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Documents and Settings\Администратор\Рабочий стол\639814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162" y="107672"/>
            <a:ext cx="3571478" cy="1228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Documents and Settings\Администратор\Рабочий стол\лу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4035"/>
            <a:ext cx="9144000" cy="1304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Documents and Settings\Администратор\Рабочий стол\ant_carry_pear_lg_clr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22241"/>
            <a:ext cx="2304256" cy="2304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9413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2204864"/>
            <a:ext cx="5004048" cy="1584176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en-US" sz="2800" dirty="0" smtClean="0"/>
              <a:t>Found a pear tree full of pears: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457200" y="5661248"/>
            <a:ext cx="1234480" cy="46491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101" name="Picture 5" descr="C:\Documents and Settings\Администратор\Рабочий стол\Birnbaum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-1"/>
            <a:ext cx="3995932" cy="55740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Documents and Settings\Администратор\Рабочий стол\1371640589_solnce2mf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0" y="42064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Documents and Settings\Администратор\Рабочий стол\639814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243408"/>
            <a:ext cx="5184576" cy="21420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Documents and Settings\Администратор\Рабочий стол\лу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4035"/>
            <a:ext cx="9144000" cy="1304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Documents and Settings\Администратор\Рабочий стол\bearhappy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96" y="4150977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Documents and Settings\Администратор\Рабочий стол\animashki-mishki-247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356" y="4153808"/>
            <a:ext cx="3334337" cy="2247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600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204864"/>
            <a:ext cx="4669110" cy="1728192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 smtClean="0"/>
              <a:t>But they couldn’t climb up there</a:t>
            </a:r>
            <a:br>
              <a:rPr lang="en-US" sz="2800" dirty="0" smtClean="0"/>
            </a:br>
            <a:r>
              <a:rPr lang="en-US" sz="2800" dirty="0" smtClean="0"/>
              <a:t>For the trunk was smooth and bare.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2123728" y="1935480"/>
            <a:ext cx="4966270" cy="43891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Picture 5" descr="C:\Documents and Settings\Администратор\Рабочий стол\Birnbaum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48" y="62806"/>
            <a:ext cx="4011796" cy="66287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Documents and Settings\Администратор\Рабочий стол\1371640589_solnce2mf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998" y="188640"/>
            <a:ext cx="1863080" cy="18630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Documents and Settings\Администратор\Рабочий стол\639814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807"/>
            <a:ext cx="5184576" cy="21420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Documents and Settings\Администратор\Рабочий стол\лу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94" y="5386664"/>
            <a:ext cx="9144000" cy="1304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Documents and Settings\Администратор\Рабочий стол\animashki-mishki-1037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724" y="3754760"/>
            <a:ext cx="1600200" cy="1819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5298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301208"/>
            <a:ext cx="6512511" cy="1296144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 smtClean="0"/>
              <a:t>“If I only had a chair,-</a:t>
            </a:r>
            <a:br>
              <a:rPr lang="en-US" sz="2800" dirty="0" smtClean="0"/>
            </a:br>
            <a:r>
              <a:rPr lang="en-US" sz="2800" dirty="0" smtClean="0"/>
              <a:t>Said the elder brown bear-</a:t>
            </a:r>
            <a:br>
              <a:rPr lang="en-US" sz="2800" dirty="0" smtClean="0"/>
            </a:b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3851920" y="3398955"/>
            <a:ext cx="4834880" cy="272720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5" name="Picture 3" descr="C:\Documents and Settings\Администратор\Рабочий стол\beartumbling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000" y="0"/>
            <a:ext cx="6705141" cy="29447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Documents and Settings\Администратор\Рабочий стол\стул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94" y="2873013"/>
            <a:ext cx="1461794" cy="18521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Documents and Settings\Администратор\Рабочий стол\animashki-mishki-969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73013"/>
            <a:ext cx="2042986" cy="22191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4718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5" y="404664"/>
            <a:ext cx="7118176" cy="1440160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 smtClean="0"/>
              <a:t>I would get the biggest pear</a:t>
            </a:r>
            <a:br>
              <a:rPr lang="en-US" sz="2800" dirty="0" smtClean="0"/>
            </a:br>
            <a:r>
              <a:rPr lang="en-US" sz="2800" dirty="0" smtClean="0"/>
              <a:t>That is hanging in the air”</a:t>
            </a:r>
            <a:endParaRPr lang="ru-RU" sz="2800" dirty="0"/>
          </a:p>
        </p:txBody>
      </p:sp>
      <p:pic>
        <p:nvPicPr>
          <p:cNvPr id="4" name="Picture 2" descr="C:\Documents and Settings\Администратор\Рабочий стол\11411-illustration-of-a-pear-pv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60848"/>
            <a:ext cx="2364407" cy="34750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818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8920" y="1977707"/>
            <a:ext cx="3985080" cy="1955349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 smtClean="0"/>
              <a:t>“If you don’t soil my hear,-</a:t>
            </a:r>
            <a:br>
              <a:rPr lang="en-US" sz="2800" dirty="0" smtClean="0"/>
            </a:br>
            <a:r>
              <a:rPr lang="en-US" sz="2800" dirty="0" smtClean="0"/>
              <a:t>Said the younger little bear-</a:t>
            </a:r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5" descr="C:\Documents and Settings\Администратор\Рабочий стол\Birnbaum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04"/>
            <a:ext cx="5158920" cy="66693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Documents and Settings\Администратор\Рабочий стол\koda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501008"/>
            <a:ext cx="1672014" cy="18763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Documents and Settings\Администратор\Рабочий стол\1371640589_solnce2mf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194" y="0"/>
            <a:ext cx="1932806" cy="19328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Documents and Settings\Администратор\Рабочий стол\438380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920" y="188363"/>
            <a:ext cx="1789344" cy="1789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Documents and Settings\Администратор\Рабочий стол\луг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53075"/>
            <a:ext cx="9144000" cy="1304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C:\Documents and Settings\Администратор\Рабочий стол\animashki-mishki-969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968978"/>
            <a:ext cx="1376305" cy="14949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65840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348880"/>
            <a:ext cx="3851920" cy="2069330"/>
          </a:xfrm>
        </p:spPr>
        <p:txBody>
          <a:bodyPr/>
          <a:lstStyle/>
          <a:p>
            <a:pPr marL="0" indent="0" algn="l">
              <a:buNone/>
            </a:pPr>
            <a:r>
              <a:rPr lang="en-US" sz="2800" dirty="0" smtClean="0"/>
              <a:t>I will serve you as a chair</a:t>
            </a:r>
            <a:br>
              <a:rPr lang="en-US" sz="2800" dirty="0" smtClean="0"/>
            </a:br>
            <a:r>
              <a:rPr lang="en-US" sz="2800" dirty="0" smtClean="0"/>
              <a:t>And you can get the biggest pear”.</a:t>
            </a:r>
            <a:endParaRPr lang="ru-RU" sz="2800" dirty="0"/>
          </a:p>
        </p:txBody>
      </p:sp>
      <p:pic>
        <p:nvPicPr>
          <p:cNvPr id="8" name="Picture 2" descr="C:\Documents and Settings\Администратор\Рабочий стол\1zp05dupvtd.gif"/>
          <p:cNvPicPr>
            <a:picLocks noGrp="1" noChangeAspect="1" noChangeArrowheads="1" noCro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43821" y="5517232"/>
            <a:ext cx="914400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Documents and Settings\Администратор\Рабочий стол\Birnbaum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164"/>
            <a:ext cx="5148064" cy="68457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robert557500.tripod.com/sitebuildercontent/sitebuilderpictures/brown_bear_honey_hungry_hg_clr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187" y="3266082"/>
            <a:ext cx="1273537" cy="2304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Администратор\Рабочий стол\11411-illustration-of-a-pear-pv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53" y="3068960"/>
            <a:ext cx="715053" cy="109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Documents and Settings\Администратор\Рабочий стол\1413842078_sun7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55" y="83531"/>
            <a:ext cx="2520280" cy="19178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Documents and Settings\Администратор\Рабочий стол\438380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220" y="548680"/>
            <a:ext cx="1956020" cy="19560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Documents and Settings\Администратор\Рабочий стол\луг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74035"/>
            <a:ext cx="9144000" cy="13049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C:\Documents and Settings\Администратор\Рабочий стол\animashki-mishki-969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187" y="5356794"/>
            <a:ext cx="1130699" cy="12281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235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0" name="Picture 4" descr="C:\Documents and Settings\Администратор\Рабочий стол\dankjezwartgliter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1248410"/>
            <a:ext cx="3086100" cy="1409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Documents and Settings\Администратор\Рабочий стол\8448342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03" y="260648"/>
            <a:ext cx="8208911" cy="62373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Documents and Settings\Администратор\Рабочий стол\dankjezwartgliter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440" y="2658110"/>
            <a:ext cx="4752528" cy="14097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4401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192</TotalTime>
  <Words>54</Words>
  <Application>Microsoft Office PowerPoint</Application>
  <PresentationFormat>Экран (4:3)</PresentationFormat>
  <Paragraphs>9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Polly Dale “Little bears”</vt:lpstr>
      <vt:lpstr>Once two little brown bears</vt:lpstr>
      <vt:lpstr>Found a pear tree full of pears:</vt:lpstr>
      <vt:lpstr>But they couldn’t climb up there For the trunk was smooth and bare.</vt:lpstr>
      <vt:lpstr>“If I only had a chair,- Said the elder brown bear- </vt:lpstr>
      <vt:lpstr>I would get the biggest pear That is hanging in the air”</vt:lpstr>
      <vt:lpstr>“If you don’t soil my hear,- Said the younger little bear-</vt:lpstr>
      <vt:lpstr>I will serve you as a chair And you can get the biggest pear”.</vt:lpstr>
      <vt:lpstr>Слайд 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LAN_OS</dc:creator>
  <cp:lastModifiedBy>admin</cp:lastModifiedBy>
  <cp:revision>20</cp:revision>
  <dcterms:created xsi:type="dcterms:W3CDTF">2016-02-07T14:40:17Z</dcterms:created>
  <dcterms:modified xsi:type="dcterms:W3CDTF">2016-03-08T14:54:21Z</dcterms:modified>
</cp:coreProperties>
</file>