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1" r:id="rId5"/>
    <p:sldId id="258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A90F7D-7300-48F2-AAC0-2FD46195EF79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E6C0D8-7581-40A7-AEF5-34F2715E4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Dlya_prezentacii_-_._(xMusic.me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6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16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1368152"/>
          </a:xfrm>
        </p:spPr>
        <p:txBody>
          <a:bodyPr/>
          <a:lstStyle/>
          <a:p>
            <a:pPr marL="18288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Polly Dale “Little bears”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Администратор\Рабочий стол\медведь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24" y="1052736"/>
            <a:ext cx="7248568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Dlya_prezentacii_-_.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33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984102"/>
            <a:ext cx="5331936" cy="1156866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Once two little brown bears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 descr="C:\Documents and Settings\Администратор\Рабочий стол\Birnbaum2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" y="978018"/>
            <a:ext cx="3747760" cy="4899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Рабочий стол\1371640589_solnce2m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714" y="0"/>
            <a:ext cx="1956038" cy="1956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Администратор\Рабочий стол\639814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62" y="107672"/>
            <a:ext cx="3571478" cy="1228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Documents and Settings\Администратор\Рабочий стол\лу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4035"/>
            <a:ext cx="9144000" cy="130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Администратор\Рабочий стол\ant_carry_pear_lg_clr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22241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41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204864"/>
            <a:ext cx="5004048" cy="158417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/>
              <a:t>Found a pear tree full of pears: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5661248"/>
            <a:ext cx="1234480" cy="46491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101" name="Picture 5" descr="C:\Documents and Settings\Администратор\Рабочий стол\Birnbau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1"/>
            <a:ext cx="3995932" cy="55740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Администратор\Рабочий стол\1371640589_solnce2m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4206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Администратор\Рабочий стол\639814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43408"/>
            <a:ext cx="5184576" cy="2142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Documents and Settings\Администратор\Рабочий стол\лу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4035"/>
            <a:ext cx="9144000" cy="130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Documents and Settings\Администратор\Рабочий стол\bearhappy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6" y="415097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Documents and Settings\Администратор\Рабочий стол\animashki-mishki-247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56" y="4153808"/>
            <a:ext cx="3334337" cy="2247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60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204864"/>
            <a:ext cx="4669110" cy="1728192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smtClean="0"/>
              <a:t>But they couldn’t climb up there</a:t>
            </a:r>
            <a:br>
              <a:rPr lang="en-US" sz="2800" dirty="0" smtClean="0"/>
            </a:br>
            <a:r>
              <a:rPr lang="en-US" sz="2800" dirty="0" smtClean="0"/>
              <a:t>For the trunk was smooth and bare.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123728" y="1935480"/>
            <a:ext cx="496627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Picture 5" descr="C:\Documents and Settings\Администратор\Рабочий стол\Birnbau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" y="62806"/>
            <a:ext cx="4011796" cy="6628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Администратор\Рабочий стол\1371640589_solnce2m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98" y="188640"/>
            <a:ext cx="1863080" cy="1863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Documents and Settings\Администратор\Рабочий стол\639814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807"/>
            <a:ext cx="5184576" cy="2142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nts and Settings\Администратор\Рабочий стол\лу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4" y="5386664"/>
            <a:ext cx="9144000" cy="130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Documents and Settings\Администратор\Рабочий стол\animashki-mishki-103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24" y="3754760"/>
            <a:ext cx="1600200" cy="1819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29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296144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smtClean="0"/>
              <a:t>“If I only had a chair,-</a:t>
            </a:r>
            <a:br>
              <a:rPr lang="en-US" sz="2800" dirty="0" smtClean="0"/>
            </a:br>
            <a:r>
              <a:rPr lang="en-US" sz="2800" dirty="0" smtClean="0"/>
              <a:t>Said the elder brown bear-</a:t>
            </a:r>
            <a:br>
              <a:rPr lang="en-US" sz="2800" dirty="0" smtClean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851920" y="3398955"/>
            <a:ext cx="4834880" cy="272720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5" name="Picture 3" descr="C:\Documents and Settings\Администратор\Рабочий стол\beartumbling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00" y="0"/>
            <a:ext cx="6705141" cy="2944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Администратор\Рабочий стол\сту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94" y="2873013"/>
            <a:ext cx="1461794" cy="1852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Администратор\Рабочий стол\animashki-mishki-96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73013"/>
            <a:ext cx="2042986" cy="2219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718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404664"/>
            <a:ext cx="7118176" cy="144016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smtClean="0"/>
              <a:t>I would get the biggest pear</a:t>
            </a:r>
            <a:br>
              <a:rPr lang="en-US" sz="2800" dirty="0" smtClean="0"/>
            </a:br>
            <a:r>
              <a:rPr lang="en-US" sz="2800" dirty="0" smtClean="0"/>
              <a:t>That is hanging in the air”</a:t>
            </a:r>
            <a:endParaRPr lang="ru-RU" sz="2800" dirty="0"/>
          </a:p>
        </p:txBody>
      </p:sp>
      <p:pic>
        <p:nvPicPr>
          <p:cNvPr id="4" name="Picture 2" descr="C:\Documents and Settings\Администратор\Рабочий стол\11411-illustration-of-a-pear-pv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2364407" cy="347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81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920" y="1977707"/>
            <a:ext cx="3985080" cy="1955349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smtClean="0"/>
              <a:t>“If you don’t soil my hear,-</a:t>
            </a:r>
            <a:br>
              <a:rPr lang="en-US" sz="2800" dirty="0" smtClean="0"/>
            </a:br>
            <a:r>
              <a:rPr lang="en-US" sz="2800" dirty="0" smtClean="0"/>
              <a:t>Said the younger little bear-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5" descr="C:\Documents and Settings\Администратор\Рабочий стол\Birnbaum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04"/>
            <a:ext cx="5158920" cy="666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Администратор\Рабочий стол\koda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1672014" cy="1876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Администратор\Рабочий стол\1371640589_solnce2mf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4" y="0"/>
            <a:ext cx="1932806" cy="1932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Администратор\Рабочий стол\43838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20" y="188363"/>
            <a:ext cx="1789344" cy="1789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Администратор\Рабочий стол\луг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3075"/>
            <a:ext cx="9144000" cy="130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Documents and Settings\Администратор\Рабочий стол\animashki-mishki-969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68978"/>
            <a:ext cx="1376305" cy="1494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58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348880"/>
            <a:ext cx="3851920" cy="2069330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 smtClean="0"/>
              <a:t>I will serve you as a chair</a:t>
            </a:r>
            <a:br>
              <a:rPr lang="en-US" sz="2800" dirty="0" smtClean="0"/>
            </a:br>
            <a:r>
              <a:rPr lang="en-US" sz="2800" dirty="0" smtClean="0"/>
              <a:t>And you can get the biggest pear”.</a:t>
            </a:r>
            <a:endParaRPr lang="ru-RU" sz="2800" dirty="0"/>
          </a:p>
        </p:txBody>
      </p:sp>
      <p:pic>
        <p:nvPicPr>
          <p:cNvPr id="8" name="Picture 2" descr="C:\Documents and Settings\Администратор\Рабочий стол\1zp05dupvtd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3821" y="5517232"/>
            <a:ext cx="914400" cy="895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Администратор\Рабочий стол\Birnbaum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64"/>
            <a:ext cx="5148064" cy="6845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robert557500.tripod.com/sitebuildercontent/sitebuilderpictures/brown_bear_honey_hungry_hg_clr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87" y="3266082"/>
            <a:ext cx="1273537" cy="2304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Администратор\Рабочий стол\11411-illustration-of-a-pear-p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53" y="3068960"/>
            <a:ext cx="715053" cy="10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Администратор\Рабочий стол\1413842078_sun7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55" y="83531"/>
            <a:ext cx="2520280" cy="1917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Documents and Settings\Администратор\Рабочий стол\43838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20" y="548680"/>
            <a:ext cx="1956020" cy="1956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Documents and Settings\Администратор\Рабочий стол\луг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4035"/>
            <a:ext cx="9144000" cy="1304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Documents and Settings\Администратор\Рабочий стол\animashki-mishki-969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87" y="5356794"/>
            <a:ext cx="1130699" cy="1228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23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C:\Documents and Settings\Администратор\Рабочий стол\dankjezwartglite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248410"/>
            <a:ext cx="3086100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Администратор\Рабочий стол\844834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3" y="260648"/>
            <a:ext cx="8208911" cy="6237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Администратор\Рабочий стол\dankjezwartgliter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40" y="2658110"/>
            <a:ext cx="4752528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40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192</TotalTime>
  <Words>54</Words>
  <Application>Microsoft Office PowerPoint</Application>
  <PresentationFormat>Экран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Polly Dale “Little bears”</vt:lpstr>
      <vt:lpstr>Once two little brown bears</vt:lpstr>
      <vt:lpstr>Found a pear tree full of pears:</vt:lpstr>
      <vt:lpstr>But they couldn’t climb up there For the trunk was smooth and bare.</vt:lpstr>
      <vt:lpstr>“If I only had a chair,- Said the elder brown bear- </vt:lpstr>
      <vt:lpstr>I would get the biggest pear That is hanging in the air”</vt:lpstr>
      <vt:lpstr>“If you don’t soil my hear,- Said the younger little bear-</vt:lpstr>
      <vt:lpstr>I will serve you as a chair And you can get the biggest pear”.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LAN_OS</dc:creator>
  <cp:lastModifiedBy>admin</cp:lastModifiedBy>
  <cp:revision>20</cp:revision>
  <dcterms:created xsi:type="dcterms:W3CDTF">2016-02-07T14:40:17Z</dcterms:created>
  <dcterms:modified xsi:type="dcterms:W3CDTF">2016-03-08T14:54:21Z</dcterms:modified>
</cp:coreProperties>
</file>