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2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B106E36-FD25-4E2D-B0AA-010F637433A0}" type="datetimeFigureOut">
              <a:rPr lang="ru-RU" smtClean="0"/>
              <a:pPr/>
              <a:t>16.10.2015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16.10.2015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Профессиональная психодиагностика.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848500" cy="114300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Если у тебя: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Есть способности к геометрии, физике, интерес к технике, к новым механизмам.</a:t>
            </a:r>
          </a:p>
          <a:p>
            <a:r>
              <a:rPr lang="ru-RU" dirty="0" smtClean="0"/>
              <a:t>Пространственное воображение и техническое мышление.</a:t>
            </a:r>
          </a:p>
          <a:p>
            <a:r>
              <a:rPr lang="ru-RU" dirty="0" smtClean="0"/>
              <a:t>Склонность к практическому труду.</a:t>
            </a:r>
          </a:p>
          <a:p>
            <a:r>
              <a:rPr lang="ru-RU" dirty="0" smtClean="0"/>
              <a:t>Сенсомоторная координация.</a:t>
            </a:r>
          </a:p>
          <a:p>
            <a:r>
              <a:rPr lang="ru-RU" dirty="0" smtClean="0"/>
              <a:t>Двигательная память ( способность легко запоминать движения).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Тип профессии « Человек- техника»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Главное в работе: Технические и неживые природные системы ( технические устройства, вещные объекты, материалы, виды энергии).</a:t>
            </a:r>
          </a:p>
          <a:p>
            <a:r>
              <a:rPr lang="ru-RU" dirty="0" smtClean="0"/>
              <a:t>Водитель.</a:t>
            </a:r>
          </a:p>
          <a:p>
            <a:r>
              <a:rPr lang="ru-RU" dirty="0" smtClean="0"/>
              <a:t>Тракторист.</a:t>
            </a:r>
          </a:p>
          <a:p>
            <a:r>
              <a:rPr lang="ru-RU" dirty="0" smtClean="0"/>
              <a:t>Шахтер.</a:t>
            </a:r>
          </a:p>
          <a:p>
            <a:r>
              <a:rPr lang="ru-RU" dirty="0" smtClean="0"/>
              <a:t>Сварщик.</a:t>
            </a:r>
          </a:p>
          <a:p>
            <a:r>
              <a:rPr lang="ru-RU" dirty="0" smtClean="0"/>
              <a:t>Токарь, слесарь.</a:t>
            </a:r>
          </a:p>
          <a:p>
            <a:r>
              <a:rPr lang="ru-RU" dirty="0" smtClean="0"/>
              <a:t>Крановщик.</a:t>
            </a:r>
          </a:p>
          <a:p>
            <a:r>
              <a:rPr lang="ru-RU" dirty="0" smtClean="0"/>
              <a:t>Инженер и другие.</a:t>
            </a:r>
          </a:p>
          <a:p>
            <a:pPr>
              <a:buNone/>
            </a:pPr>
            <a:endParaRPr lang="ru-RU" dirty="0" smtClean="0"/>
          </a:p>
        </p:txBody>
      </p:sp>
      <p:pic>
        <p:nvPicPr>
          <p:cNvPr id="4" name="Рисунок 3" descr="i (20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2132" y="4357694"/>
            <a:ext cx="3095625" cy="180975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Классификация Е. А. Климова: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Разные профессии объединяются в группы, так называемые типы профессий: Человек - Человек, Человек- Знаковая система, Человек- Художественный образ, Человек-Природа, Человек- Техника.</a:t>
            </a:r>
          </a:p>
          <a:p>
            <a:r>
              <a:rPr lang="ru-RU" dirty="0" smtClean="0"/>
              <a:t>Определи к какому типу профессий ты относишься.</a:t>
            </a:r>
          </a:p>
          <a:p>
            <a:r>
              <a:rPr lang="ru-RU" dirty="0" smtClean="0"/>
              <a:t>Чтобы достоверно узнать свой тип профессий, пройди тест «Дифференциально- диагностический опросник (ДДО) Е.А. Климова».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Помни: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endParaRPr lang="ru-RU" sz="6000" dirty="0" smtClean="0"/>
          </a:p>
          <a:p>
            <a:endParaRPr lang="ru-RU" sz="6000" dirty="0" smtClean="0"/>
          </a:p>
          <a:p>
            <a:pPr>
              <a:buNone/>
            </a:pPr>
            <a:r>
              <a:rPr lang="ru-RU" sz="6000" dirty="0" smtClean="0"/>
              <a:t>Правильный выбор- залог успешного будущего!</a:t>
            </a:r>
            <a:endParaRPr lang="ru-RU" sz="6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ru-RU" dirty="0" smtClean="0"/>
              <a:t>Если ты: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Общительный.</a:t>
            </a:r>
          </a:p>
          <a:p>
            <a:r>
              <a:rPr lang="ru-RU" dirty="0" smtClean="0"/>
              <a:t>Эмоционально устойчивый.</a:t>
            </a:r>
          </a:p>
          <a:p>
            <a:r>
              <a:rPr lang="ru-RU" dirty="0" smtClean="0"/>
              <a:t>Имеешь коммуникативные способности.</a:t>
            </a:r>
          </a:p>
          <a:p>
            <a:r>
              <a:rPr lang="ru-RU" dirty="0" smtClean="0"/>
              <a:t>Хороший организатор.</a:t>
            </a:r>
          </a:p>
          <a:p>
            <a:r>
              <a:rPr lang="ru-RU" dirty="0" smtClean="0"/>
              <a:t>Имеешь устойчивое внимание.</a:t>
            </a:r>
          </a:p>
          <a:p>
            <a:r>
              <a:rPr lang="ru-RU" dirty="0" smtClean="0"/>
              <a:t>Доброжелательный.</a:t>
            </a:r>
          </a:p>
          <a:p>
            <a:r>
              <a:rPr lang="ru-RU" dirty="0" smtClean="0"/>
              <a:t>Справедливый.</a:t>
            </a:r>
          </a:p>
          <a:p>
            <a:r>
              <a:rPr lang="ru-RU" dirty="0" smtClean="0"/>
              <a:t>Стрессоустойчивый.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Тип профессии </a:t>
            </a:r>
            <a:br>
              <a:rPr lang="ru-RU" dirty="0" smtClean="0"/>
            </a:br>
            <a:r>
              <a:rPr lang="ru-RU" dirty="0" smtClean="0"/>
              <a:t>«Человек- человек».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Главное в работе: Социальные системы(отдельные группы  и общности людей, межличностные отношения).</a:t>
            </a:r>
          </a:p>
          <a:p>
            <a:r>
              <a:rPr lang="ru-RU" dirty="0" smtClean="0"/>
              <a:t>Врач.</a:t>
            </a:r>
          </a:p>
          <a:p>
            <a:r>
              <a:rPr lang="ru-RU" dirty="0" smtClean="0"/>
              <a:t>Учитель.</a:t>
            </a:r>
          </a:p>
          <a:p>
            <a:r>
              <a:rPr lang="ru-RU" dirty="0" smtClean="0"/>
              <a:t>Тренер.</a:t>
            </a:r>
          </a:p>
          <a:p>
            <a:r>
              <a:rPr lang="ru-RU" dirty="0" smtClean="0"/>
              <a:t>Полицейский.</a:t>
            </a:r>
          </a:p>
          <a:p>
            <a:r>
              <a:rPr lang="ru-RU" dirty="0" smtClean="0"/>
              <a:t>Кассир.</a:t>
            </a:r>
          </a:p>
          <a:p>
            <a:r>
              <a:rPr lang="ru-RU" dirty="0" smtClean="0"/>
              <a:t>Социальный работник.</a:t>
            </a:r>
          </a:p>
          <a:p>
            <a:r>
              <a:rPr lang="ru-RU" dirty="0" smtClean="0"/>
              <a:t>Страховой агент и другие.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Если ты: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Обладаешь способностью к математике.</a:t>
            </a:r>
          </a:p>
          <a:p>
            <a:r>
              <a:rPr lang="ru-RU" dirty="0" smtClean="0"/>
              <a:t>Имеешь абстрактное мышление.</a:t>
            </a:r>
          </a:p>
          <a:p>
            <a:r>
              <a:rPr lang="ru-RU" dirty="0" smtClean="0"/>
              <a:t>Сосредоточен.</a:t>
            </a:r>
          </a:p>
          <a:p>
            <a:r>
              <a:rPr lang="ru-RU" dirty="0" smtClean="0"/>
              <a:t>Умеешь быстро переключаться.</a:t>
            </a:r>
          </a:p>
          <a:p>
            <a:r>
              <a:rPr lang="ru-RU" dirty="0" smtClean="0"/>
              <a:t>Имеешь хорошую память.</a:t>
            </a:r>
          </a:p>
          <a:p>
            <a:r>
              <a:rPr lang="ru-RU" dirty="0" smtClean="0"/>
              <a:t>Обладаешь точностью и тщательностью в работе.</a:t>
            </a:r>
          </a:p>
          <a:p>
            <a:r>
              <a:rPr lang="ru-RU" dirty="0" smtClean="0"/>
              <a:t>Неэмоционально возбудим.</a:t>
            </a:r>
          </a:p>
          <a:p>
            <a:r>
              <a:rPr lang="ru-RU" dirty="0" smtClean="0"/>
              <a:t>Концентрирован  на своем внутреннем мире.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Тип профессии «Человек- знаковая система»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Главное в работе: Знаки и знаковые системы (условные знаки, цифры, коды, естественные и искусственные языки, формулы  и т.п.)</a:t>
            </a:r>
          </a:p>
          <a:p>
            <a:r>
              <a:rPr lang="ru-RU" dirty="0" smtClean="0"/>
              <a:t>Ученый.</a:t>
            </a:r>
          </a:p>
          <a:p>
            <a:r>
              <a:rPr lang="ru-RU" dirty="0" smtClean="0"/>
              <a:t>Строитель.</a:t>
            </a:r>
          </a:p>
          <a:p>
            <a:r>
              <a:rPr lang="ru-RU" dirty="0" smtClean="0"/>
              <a:t>Архитектор.</a:t>
            </a:r>
          </a:p>
          <a:p>
            <a:r>
              <a:rPr lang="ru-RU" dirty="0" smtClean="0"/>
              <a:t>Программист.</a:t>
            </a:r>
          </a:p>
          <a:p>
            <a:r>
              <a:rPr lang="ru-RU" dirty="0" smtClean="0"/>
              <a:t>Банкир.</a:t>
            </a:r>
          </a:p>
          <a:p>
            <a:r>
              <a:rPr lang="ru-RU" dirty="0" smtClean="0"/>
              <a:t>Математик.</a:t>
            </a:r>
          </a:p>
          <a:p>
            <a:r>
              <a:rPr lang="ru-RU" dirty="0" smtClean="0"/>
              <a:t>Бухгалтер и другие.    </a:t>
            </a:r>
            <a:endParaRPr lang="ru-RU" dirty="0"/>
          </a:p>
        </p:txBody>
      </p:sp>
      <p:pic>
        <p:nvPicPr>
          <p:cNvPr id="4" name="Рисунок 3" descr="i (6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2198" y="4357694"/>
            <a:ext cx="2600325" cy="180975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Если у тебя: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Потребность в самовыражении.</a:t>
            </a:r>
          </a:p>
          <a:p>
            <a:r>
              <a:rPr lang="ru-RU" dirty="0" smtClean="0"/>
              <a:t>Наглядно- образное мышление.</a:t>
            </a:r>
          </a:p>
          <a:p>
            <a:r>
              <a:rPr lang="ru-RU" dirty="0" smtClean="0"/>
              <a:t>Яркое воображение.</a:t>
            </a:r>
          </a:p>
          <a:p>
            <a:r>
              <a:rPr lang="ru-RU" dirty="0" smtClean="0"/>
              <a:t>Склонность к творчеству.</a:t>
            </a:r>
          </a:p>
          <a:p>
            <a:r>
              <a:rPr lang="ru-RU" dirty="0" smtClean="0"/>
              <a:t>Развита чувствительность.</a:t>
            </a:r>
          </a:p>
          <a:p>
            <a:r>
              <a:rPr lang="ru-RU" dirty="0" smtClean="0"/>
              <a:t>Развиты функциональные способности( зрение, речь, слух, вкус и т.п.)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Тип профессии «Человек-  художественный образ»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Главное в работе: Художественные объекты, изделия, произведения, или их создание.</a:t>
            </a:r>
          </a:p>
          <a:p>
            <a:r>
              <a:rPr lang="ru-RU" dirty="0" smtClean="0"/>
              <a:t>Фотограф.</a:t>
            </a:r>
          </a:p>
          <a:p>
            <a:r>
              <a:rPr lang="ru-RU" dirty="0" smtClean="0"/>
              <a:t>Модельер.</a:t>
            </a:r>
          </a:p>
          <a:p>
            <a:r>
              <a:rPr lang="ru-RU" dirty="0" smtClean="0"/>
              <a:t>Художник.</a:t>
            </a:r>
          </a:p>
          <a:p>
            <a:r>
              <a:rPr lang="ru-RU" dirty="0" smtClean="0"/>
              <a:t>Скульптор.</a:t>
            </a:r>
          </a:p>
          <a:p>
            <a:r>
              <a:rPr lang="ru-RU" dirty="0" smtClean="0"/>
              <a:t>Артист.</a:t>
            </a:r>
          </a:p>
          <a:p>
            <a:r>
              <a:rPr lang="ru-RU" dirty="0" smtClean="0"/>
              <a:t>Парикмахер.</a:t>
            </a:r>
          </a:p>
          <a:p>
            <a:r>
              <a:rPr lang="ru-RU" dirty="0" smtClean="0"/>
              <a:t>Режиссер.</a:t>
            </a:r>
          </a:p>
          <a:p>
            <a:r>
              <a:rPr lang="ru-RU" dirty="0" smtClean="0"/>
              <a:t>Музыкант и другие.</a:t>
            </a:r>
          </a:p>
          <a:p>
            <a:endParaRPr lang="ru-RU" dirty="0" smtClean="0"/>
          </a:p>
        </p:txBody>
      </p:sp>
      <p:pic>
        <p:nvPicPr>
          <p:cNvPr id="4" name="Рисунок 3" descr="i (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2198" y="4357694"/>
            <a:ext cx="2647950" cy="180975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dirty="0" smtClean="0"/>
              <a:t>Если ты: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Готов к работе в трудных погодных условиях.</a:t>
            </a:r>
          </a:p>
          <a:p>
            <a:r>
              <a:rPr lang="ru-RU" dirty="0" smtClean="0"/>
              <a:t>Любишь природу.</a:t>
            </a:r>
          </a:p>
          <a:p>
            <a:r>
              <a:rPr lang="ru-RU" dirty="0" smtClean="0"/>
              <a:t>Интересуешься биологией.</a:t>
            </a:r>
          </a:p>
          <a:p>
            <a:r>
              <a:rPr lang="ru-RU" dirty="0" smtClean="0"/>
              <a:t>Наблюдательный.</a:t>
            </a:r>
          </a:p>
          <a:p>
            <a:r>
              <a:rPr lang="ru-RU" dirty="0" smtClean="0"/>
              <a:t>Умеешь делать выводы из наблюдений.</a:t>
            </a:r>
          </a:p>
          <a:p>
            <a:r>
              <a:rPr lang="ru-RU" dirty="0" smtClean="0"/>
              <a:t>Тебе необходима двигательная активность.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Тип профессии «Человек- природа»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Главное в работе: Биологические системы ( растения, животные, микроорганизмы и другие).</a:t>
            </a:r>
          </a:p>
          <a:p>
            <a:r>
              <a:rPr lang="ru-RU" dirty="0" smtClean="0"/>
              <a:t>Биолог.</a:t>
            </a:r>
          </a:p>
          <a:p>
            <a:r>
              <a:rPr lang="ru-RU" dirty="0" smtClean="0"/>
              <a:t>Эколог.</a:t>
            </a:r>
          </a:p>
          <a:p>
            <a:r>
              <a:rPr lang="ru-RU" dirty="0" smtClean="0"/>
              <a:t>Агроном.</a:t>
            </a:r>
          </a:p>
          <a:p>
            <a:r>
              <a:rPr lang="ru-RU" dirty="0" smtClean="0"/>
              <a:t>Зоотехник.</a:t>
            </a:r>
          </a:p>
          <a:p>
            <a:r>
              <a:rPr lang="ru-RU" dirty="0" smtClean="0"/>
              <a:t>Лесник.</a:t>
            </a:r>
          </a:p>
          <a:p>
            <a:r>
              <a:rPr lang="ru-RU" dirty="0" smtClean="0"/>
              <a:t>Ветеринар.</a:t>
            </a:r>
          </a:p>
          <a:p>
            <a:r>
              <a:rPr lang="ru-RU" dirty="0" smtClean="0"/>
              <a:t>Цветовод.</a:t>
            </a:r>
          </a:p>
          <a:p>
            <a:r>
              <a:rPr lang="ru-RU" dirty="0" smtClean="0"/>
              <a:t>Метеоролог </a:t>
            </a:r>
            <a:r>
              <a:rPr lang="ru-RU" dirty="0" smtClean="0"/>
              <a:t>и другие.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132</TotalTime>
  <Words>450</Words>
  <PresentationFormat>Экран (4:3)</PresentationFormat>
  <Paragraphs>94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Начальная</vt:lpstr>
      <vt:lpstr>Профессиональная психодиагностика.  </vt:lpstr>
      <vt:lpstr>Если ты:</vt:lpstr>
      <vt:lpstr>Тип профессии  «Человек- человек».</vt:lpstr>
      <vt:lpstr>Если ты:</vt:lpstr>
      <vt:lpstr>Тип профессии «Человек- знаковая система»</vt:lpstr>
      <vt:lpstr>Если у тебя:</vt:lpstr>
      <vt:lpstr>Тип профессии «Человек-  художественный образ»</vt:lpstr>
      <vt:lpstr>Если ты:</vt:lpstr>
      <vt:lpstr>Тип профессии «Человек- природа»</vt:lpstr>
      <vt:lpstr>Если у тебя:</vt:lpstr>
      <vt:lpstr>Тип профессии « Человек- техника»</vt:lpstr>
      <vt:lpstr>Классификация Е. А. Климова:</vt:lpstr>
      <vt:lpstr>Помни: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Профессиональная психодиагностика.  </dc:title>
  <dc:creator>Надежда</dc:creator>
  <cp:lastModifiedBy>Надежда</cp:lastModifiedBy>
  <cp:revision>20</cp:revision>
  <dcterms:created xsi:type="dcterms:W3CDTF">2014-11-20T11:30:29Z</dcterms:created>
  <dcterms:modified xsi:type="dcterms:W3CDTF">2015-10-16T17:08:37Z</dcterms:modified>
</cp:coreProperties>
</file>