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003D5-A3A1-4837-BDAA-C04EF34413C1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FA43C-638E-4164-BA60-70B868E7E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FA43C-638E-4164-BA60-70B868E7E9C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6D680-DB0E-4D3F-94E1-D871BE251FE8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F5B85-7464-482A-B4CA-E81F4D68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772400" cy="1470025"/>
          </a:xfrm>
        </p:spPr>
        <p:txBody>
          <a:bodyPr/>
          <a:lstStyle/>
          <a:p>
            <a:r>
              <a:rPr lang="ru-RU" dirty="0" smtClean="0"/>
              <a:t> Торфяные пожары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857364"/>
            <a:ext cx="6400800" cy="1752600"/>
          </a:xfrm>
        </p:spPr>
        <p:txBody>
          <a:bodyPr/>
          <a:lstStyle/>
          <a:p>
            <a:r>
              <a:rPr lang="ru-RU" dirty="0" smtClean="0"/>
              <a:t>Сделала</a:t>
            </a:r>
          </a:p>
          <a:p>
            <a:r>
              <a:rPr lang="ru-RU" dirty="0" smtClean="0"/>
              <a:t>Ученица 7-г класса</a:t>
            </a:r>
          </a:p>
          <a:p>
            <a:r>
              <a:rPr lang="ru-RU" dirty="0" smtClean="0"/>
              <a:t> </a:t>
            </a:r>
            <a:r>
              <a:rPr lang="ru-RU" dirty="0" smtClean="0"/>
              <a:t>Минина  Анастасия</a:t>
            </a:r>
            <a:endParaRPr lang="ru-RU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62410"/>
            <a:ext cx="9144000" cy="2795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Торфяные пожары — вид лесных пожаров, при котором горит слой торфа и корни деревьев. Лесные пожары подразделяют на верховые, низовые и почвенные (торфяные). Пожар распространяется со скоростью до нескольких метров в сутки. Часто торфяные пожары представляют собой стадию развития низовых пожаров, либо переходят в низовой пожар при раздувании их ветром. При выгорании почвы под деревьями последние беспорядочно падают.</a:t>
            </a:r>
            <a:endParaRPr lang="ru-RU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14885"/>
            <a:ext cx="91440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0"/>
            <a:ext cx="4329114" cy="100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ТОРФЯНЫЕ ПОЖАРЫ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57752" y="1142985"/>
            <a:ext cx="4071966" cy="250032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Торф горит под землей без доступа воздуха и даже под водой!</a:t>
            </a:r>
          </a:p>
          <a:p>
            <a:r>
              <a:rPr lang="ru-RU" dirty="0" smtClean="0"/>
              <a:t> Причина – лесной пожар.</a:t>
            </a:r>
          </a:p>
          <a:p>
            <a:r>
              <a:rPr lang="ru-RU" dirty="0" smtClean="0"/>
              <a:t> Признак пожара – горячая земля и дым из почвы.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929066"/>
            <a:ext cx="37147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00034" y="5929330"/>
            <a:ext cx="4286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Торфяной пожар во Владимирской области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143380"/>
            <a:ext cx="4357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Торфяной пожар в Московской области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285860"/>
            <a:ext cx="394335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1214414" y="0"/>
            <a:ext cx="6329378" cy="1143000"/>
          </a:xfrm>
        </p:spPr>
        <p:txBody>
          <a:bodyPr/>
          <a:lstStyle/>
          <a:p>
            <a:r>
              <a:rPr lang="ru-RU" dirty="0" smtClean="0"/>
              <a:t>ТОРФЯНЫЕ ПОЖАРЫ</a:t>
            </a:r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0" y="857233"/>
            <a:ext cx="6143668" cy="292895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Опасны: неожиданными прорывами огня; риском провалиться в прогоревший торф; задохнуться из-за задымления.</a:t>
            </a:r>
          </a:p>
          <a:p>
            <a:r>
              <a:rPr lang="ru-RU" dirty="0" smtClean="0"/>
              <a:t> Скорость торфяных пожаров низкая.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000108"/>
            <a:ext cx="2928925" cy="282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Прямоугольник 19"/>
          <p:cNvSpPr/>
          <p:nvPr/>
        </p:nvSpPr>
        <p:spPr>
          <a:xfrm>
            <a:off x="4572000" y="385762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Тушение затруднено, так как торф горит под почвой на глубине.</a:t>
            </a:r>
            <a:endParaRPr lang="ru-RU" sz="2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714752"/>
            <a:ext cx="394335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0"/>
            <a:ext cx="8572560" cy="62865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Самовозгорание торфа</a:t>
            </a:r>
          </a:p>
          <a:p>
            <a:r>
              <a:rPr lang="ru-RU" sz="1800" b="1" dirty="0" smtClean="0"/>
              <a:t>По словам начальника Главного управления МЧС РФ по Московской области Евгения Секирина, торф может самовозгораться, если его влажность меньше 40 %. В период массовых пожаров 2010 г. влажность торфа оценивалась в 28—30 %.</a:t>
            </a:r>
          </a:p>
          <a:p>
            <a:r>
              <a:rPr lang="ru-RU" sz="1800" b="1" dirty="0" smtClean="0"/>
              <a:t>Антропогенный фактор</a:t>
            </a:r>
          </a:p>
          <a:p>
            <a:r>
              <a:rPr lang="ru-RU" sz="1800" b="1" dirty="0" smtClean="0"/>
              <a:t>По данным Е. И. Секирина, 10 % торфяных пожаров приходятся на самовозгорание торфа, тогда как в других случаях виной служит «человеческий фактор»: брошенные окурки или спички.</a:t>
            </a:r>
          </a:p>
          <a:p>
            <a:r>
              <a:rPr lang="ru-RU" sz="1800" b="1" dirty="0" smtClean="0"/>
              <a:t>Удары молний</a:t>
            </a:r>
          </a:p>
          <a:p>
            <a:r>
              <a:rPr lang="ru-RU" sz="1800" b="1" dirty="0" smtClean="0"/>
              <a:t>Значительный (20-60 %) процент возгораний наблюдается из-за грозовой активности — в частности, «сухих гроз» (удары молний без последующего ливня). По статистическим данным, от 1100 до 5100 пожаров на территории охраняемого лесного фонда возникают от молний; при этом огнём оказываются охвачены от 22 до 890 тыс. га, что почти в 3 раза превышает площадь от антропогенных источников огня. Пожары от молний могут быть труднодоступными из-за их удалённости от объектов инфраструктуры.</a:t>
            </a:r>
            <a:endParaRPr lang="ru-RU" sz="1800" b="1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43512"/>
            <a:ext cx="9144000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6143644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Опасности торфяных пожаров</a:t>
            </a:r>
          </a:p>
          <a:p>
            <a:r>
              <a:rPr lang="ru-RU" sz="1600" b="1" dirty="0" smtClean="0"/>
              <a:t>Провалы людей и техники</a:t>
            </a:r>
          </a:p>
          <a:p>
            <a:r>
              <a:rPr lang="ru-RU" sz="1600" b="1" dirty="0" smtClean="0"/>
              <a:t>Торфяные пожары создают опасность провала в прогоревший грунт (прогар) людей и техники, в связи с чем рекомендуется соблюдать осторожность</a:t>
            </a:r>
          </a:p>
          <a:p>
            <a:r>
              <a:rPr lang="ru-RU" sz="1600" b="1" dirty="0" smtClean="0"/>
              <a:t>Торф медленно прогорает на всю глубину залегания, которая может достигать 6-8 и более метров. Выгоревшие места опасны проваливанием в них участков дороги, домов, машин или людей.[В них длительное время после выгорания сохраняется высокая температура, поэтому провалившийся в районе торфяного пожара человек обречён.</a:t>
            </a:r>
          </a:p>
          <a:p>
            <a:r>
              <a:rPr lang="ru-RU" sz="1600" b="1" dirty="0" smtClean="0"/>
              <a:t>Падения деревьев с подгоревшими корнями</a:t>
            </a:r>
          </a:p>
          <a:p>
            <a:r>
              <a:rPr lang="ru-RU" sz="1600" b="1" dirty="0" smtClean="0"/>
              <a:t>Внешне деревья под тлеющими торфяниками выглядят целыми, но из-за тления корней деревья начинают неожиданно падать. Подгоревший сухостой, во избежание внезапного падения, рекомендуется спиливать или срубать.</a:t>
            </a:r>
          </a:p>
          <a:p>
            <a:r>
              <a:rPr lang="ru-RU" sz="1600" b="1" dirty="0" smtClean="0"/>
              <a:t>Смог</a:t>
            </a:r>
          </a:p>
          <a:p>
            <a:r>
              <a:rPr lang="ru-RU" sz="1600" b="1" dirty="0" smtClean="0"/>
              <a:t> Задымленность аэропорта Шереметьево от торфяных пожаров 7 августа 2010 г.</a:t>
            </a:r>
          </a:p>
          <a:p>
            <a:r>
              <a:rPr lang="ru-RU" sz="1600" b="1" dirty="0" smtClean="0"/>
              <a:t>Удушливый смог — на 90 процентов результат горения торфяников, а не </a:t>
            </a:r>
            <a:r>
              <a:rPr lang="ru-RU" sz="1600" b="1" dirty="0" err="1" smtClean="0"/>
              <a:t>лесов.В</a:t>
            </a:r>
            <a:r>
              <a:rPr lang="ru-RU" sz="1600" b="1" dirty="0" smtClean="0"/>
              <a:t> начале сентября 2002 года видимость в Москве составляла 50-300 метров, была парализована работа аэропортов. Аналогичная ситуация с задымлением воздуха в городе сложилась в 2010 году.</a:t>
            </a:r>
          </a:p>
          <a:p>
            <a:r>
              <a:rPr lang="ru-RU" sz="1600" b="1" dirty="0" smtClean="0"/>
              <a:t>В состав смога входит угарный газ, мелкие взвешенные частицы, бензол и другие продукты горения</a:t>
            </a:r>
            <a:endParaRPr lang="ru-RU" sz="1600" b="1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929330"/>
            <a:ext cx="9144000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https://ru.wikipedia.org</a:t>
            </a:r>
            <a:endParaRPr lang="ru-RU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57430"/>
            <a:ext cx="9144000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500</Words>
  <Application>Microsoft Office PowerPoint</Application>
  <PresentationFormat>Экран (4:3)</PresentationFormat>
  <Paragraphs>34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Торфяные пожары</vt:lpstr>
      <vt:lpstr>Слайд 2</vt:lpstr>
      <vt:lpstr>ТОРФЯНЫЕ ПОЖАРЫ</vt:lpstr>
      <vt:lpstr>ТОРФЯНЫЕ ПОЖАРЫ</vt:lpstr>
      <vt:lpstr>Слайд 5</vt:lpstr>
      <vt:lpstr>Слайд 6</vt:lpstr>
      <vt:lpstr>Ссылки: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Торфяные пожары</dc:title>
  <dc:creator>user</dc:creator>
  <cp:lastModifiedBy>Geograf</cp:lastModifiedBy>
  <cp:revision>6</cp:revision>
  <dcterms:created xsi:type="dcterms:W3CDTF">2015-02-09T09:25:43Z</dcterms:created>
  <dcterms:modified xsi:type="dcterms:W3CDTF">2016-04-20T11:03:04Z</dcterms:modified>
</cp:coreProperties>
</file>