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57" r:id="rId3"/>
    <p:sldId id="282" r:id="rId4"/>
    <p:sldId id="259" r:id="rId5"/>
    <p:sldId id="262" r:id="rId6"/>
    <p:sldId id="264" r:id="rId7"/>
    <p:sldId id="266" r:id="rId8"/>
    <p:sldId id="265" r:id="rId9"/>
    <p:sldId id="267" r:id="rId10"/>
    <p:sldId id="258" r:id="rId11"/>
    <p:sldId id="263" r:id="rId12"/>
    <p:sldId id="269" r:id="rId13"/>
    <p:sldId id="272" r:id="rId14"/>
    <p:sldId id="271" r:id="rId15"/>
    <p:sldId id="270" r:id="rId16"/>
    <p:sldId id="273" r:id="rId17"/>
    <p:sldId id="274" r:id="rId18"/>
    <p:sldId id="277" r:id="rId19"/>
    <p:sldId id="278" r:id="rId20"/>
    <p:sldId id="280" r:id="rId21"/>
    <p:sldId id="279" r:id="rId22"/>
    <p:sldId id="276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4589" autoAdjust="0"/>
    <p:restoredTop sz="86377" autoAdjust="0"/>
  </p:normalViewPr>
  <p:slideViewPr>
    <p:cSldViewPr>
      <p:cViewPr varScale="1">
        <p:scale>
          <a:sx n="84" d="100"/>
          <a:sy n="84" d="100"/>
        </p:scale>
        <p:origin x="-174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480BF8-74A2-49FD-A489-C9C896644247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8EEFCB-EDED-4724-ABE1-F1D7DC2104A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mtClean="0"/>
              <a:t>ИИИИ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8EEFCB-EDED-4724-ABE1-F1D7DC2104AE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8EEFCB-EDED-4724-ABE1-F1D7DC2104AE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mtClean="0"/>
              <a:t>Интересное в мире домашних птиц.                     </a:t>
            </a:r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					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214422"/>
            <a:ext cx="7715304" cy="3071834"/>
          </a:xfrm>
          <a:blipFill>
            <a:blip r:embed="rId2"/>
            <a:tile tx="0" ty="0" sx="100000" sy="100000" flip="none" algn="tl"/>
          </a:blipFill>
          <a:ln>
            <a:solidFill>
              <a:srgbClr val="0070C0"/>
            </a:solidFill>
          </a:ln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ru-RU" b="1" dirty="0" smtClean="0"/>
              <a:t>1863</a:t>
            </a:r>
            <a:r>
              <a:rPr lang="ru-RU" dirty="0" smtClean="0"/>
              <a:t> году английский ученый  Д.Дэви, пользуясь вакуум-насосом и сосудом с водой, обнаружил в скорлупе яиц мельчайшие каналы-поры. А квартирка для цыплёнка оказывается проветривается!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7467600" cy="1143000"/>
          </a:xfrm>
          <a:blipFill>
            <a:blip r:embed="rId2"/>
            <a:tile tx="0" ty="0" sx="100000" sy="100000" flip="none" algn="tl"/>
          </a:blipFill>
          <a:ln>
            <a:solidFill>
              <a:schemeClr val="accent3">
                <a:lumMod val="50000"/>
              </a:schemeClr>
            </a:solidFill>
          </a:ln>
        </p:spPr>
        <p:txBody>
          <a:bodyPr/>
          <a:lstStyle/>
          <a:p>
            <a:r>
              <a:rPr lang="ru-RU" dirty="0" smtClean="0"/>
              <a:t>Самые, самые…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714488"/>
            <a:ext cx="8072494" cy="3214710"/>
          </a:xfrm>
          <a:blipFill>
            <a:blip r:embed="rId2"/>
            <a:tile tx="0" ty="0" sx="100000" sy="100000" flip="none" algn="tl"/>
          </a:blipFill>
          <a:ln>
            <a:solidFill>
              <a:schemeClr val="accent3">
                <a:lumMod val="50000"/>
              </a:schemeClr>
            </a:solidFill>
          </a:ln>
        </p:spPr>
        <p:txBody>
          <a:bodyPr/>
          <a:lstStyle/>
          <a:p>
            <a:r>
              <a:rPr lang="ru-RU" dirty="0" smtClean="0"/>
              <a:t>Самым многочисленным видом домашних птиц считается домашняя курица. На земном шаре насчитывают около </a:t>
            </a:r>
            <a:r>
              <a:rPr lang="ru-RU" b="1" dirty="0" smtClean="0"/>
              <a:t>8 295 760 000 </a:t>
            </a:r>
            <a:r>
              <a:rPr lang="ru-RU" dirty="0" smtClean="0"/>
              <a:t>домашних кур, то есть по </a:t>
            </a:r>
            <a:r>
              <a:rPr lang="ru-RU" b="1" dirty="0" smtClean="0"/>
              <a:t>1,5</a:t>
            </a:r>
            <a:r>
              <a:rPr lang="ru-RU" dirty="0" smtClean="0"/>
              <a:t> курицы на каждого жителя.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571612"/>
            <a:ext cx="8072494" cy="3071834"/>
          </a:xfrm>
          <a:blipFill>
            <a:blip r:embed="rId2"/>
            <a:tile tx="0" ty="0" sx="100000" sy="100000" flip="none" algn="tl"/>
          </a:blipFill>
          <a:ln>
            <a:solidFill>
              <a:schemeClr val="accent3">
                <a:lumMod val="50000"/>
              </a:schemeClr>
            </a:solidFill>
          </a:ln>
        </p:spPr>
        <p:txBody>
          <a:bodyPr/>
          <a:lstStyle/>
          <a:p>
            <a:r>
              <a:rPr lang="ru-RU" dirty="0" smtClean="0"/>
              <a:t>Самые ленивые Австралийские сорные куры. В отличии от других кур   они не согревают яйца теплом своего тела, а зарывают их в холмики с нагретой солнцем почвы и гниющих растений. Внутри температура достигает +33*с.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329642" cy="6083320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ru-RU" dirty="0" smtClean="0"/>
              <a:t>Самые длинные перья у банкивских кур, которых с середины 17 века разводят в Японии. Петух породы « </a:t>
            </a:r>
            <a:r>
              <a:rPr lang="ru-RU" b="1" dirty="0" smtClean="0"/>
              <a:t>якогамский</a:t>
            </a:r>
            <a:r>
              <a:rPr lang="ru-RU" dirty="0" smtClean="0"/>
              <a:t> </a:t>
            </a:r>
            <a:r>
              <a:rPr lang="ru-RU" b="1" dirty="0" smtClean="0"/>
              <a:t>феникс» </a:t>
            </a:r>
            <a:r>
              <a:rPr lang="ru-RU" dirty="0" smtClean="0"/>
              <a:t>имеет длину хвоста до </a:t>
            </a:r>
            <a:r>
              <a:rPr lang="ru-RU" b="1" dirty="0" smtClean="0"/>
              <a:t>11</a:t>
            </a:r>
            <a:r>
              <a:rPr lang="ru-RU" dirty="0" smtClean="0"/>
              <a:t> метров.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58204" cy="1357322"/>
          </a:xfrm>
          <a:blipFill>
            <a:blip r:embed="rId2"/>
            <a:tile tx="0" ty="0" sx="100000" sy="100000" flip="none" algn="tl"/>
          </a:blipFill>
          <a:ln>
            <a:solidFill>
              <a:schemeClr val="accent3">
                <a:lumMod val="50000"/>
              </a:schemeClr>
            </a:solidFill>
          </a:ln>
        </p:spPr>
        <p:txBody>
          <a:bodyPr/>
          <a:lstStyle/>
          <a:p>
            <a:r>
              <a:rPr lang="ru-RU" dirty="0" smtClean="0"/>
              <a:t>Это интересно …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714356"/>
            <a:ext cx="7067576" cy="2357454"/>
          </a:xfrm>
          <a:blipFill>
            <a:blip r:embed="rId2"/>
            <a:tile tx="0" ty="0" sx="100000" sy="100000" flip="none" algn="tl"/>
          </a:blipFill>
          <a:ln>
            <a:solidFill>
              <a:schemeClr val="accent3">
                <a:lumMod val="50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dirty="0" smtClean="0"/>
              <a:t>Птицы являются своеобразными живыми биологическими часами. О приходе ночи возвещают петухи, они поют первый раз в полночь, второй раз - около двух часов ночи.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571480"/>
            <a:ext cx="7500990" cy="3571900"/>
          </a:xfrm>
          <a:blipFill>
            <a:blip r:embed="rId2"/>
            <a:tile tx="0" ty="0" sx="100000" sy="100000" flip="none" algn="tl"/>
          </a:blip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ru-RU" dirty="0" smtClean="0"/>
              <a:t>Яичный белок альбумин применяют при отравлении солями тяжелых металлов. Он образует нерастворимые соединения с этими металлами- альбуминаты, что задерживает их всасывание в организме.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74638"/>
            <a:ext cx="8115328" cy="6154758"/>
          </a:xfrm>
          <a:blipFill>
            <a:blip r:embed="rId2"/>
            <a:tile tx="0" ty="0" sx="100000" sy="100000" flip="none" algn="tl"/>
          </a:blipFill>
          <a:ln>
            <a:solidFill>
              <a:srgbClr val="0070C0"/>
            </a:solidFill>
          </a:ln>
        </p:spPr>
        <p:txBody>
          <a:bodyPr/>
          <a:lstStyle/>
          <a:p>
            <a:r>
              <a:rPr lang="ru-RU" dirty="0" smtClean="0"/>
              <a:t>Из белка куриного яйца получают вещество лизоцим, подавляющее рост и развитие гноеродных микробов.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71480"/>
            <a:ext cx="7567642" cy="5500726"/>
          </a:xfrm>
          <a:blipFill>
            <a:blip r:embed="rId2"/>
            <a:tile tx="0" ty="0" sx="100000" sy="100000" flip="none" algn="tl"/>
          </a:blipFill>
          <a:ln>
            <a:solidFill>
              <a:schemeClr val="accent3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r>
              <a:rPr lang="ru-RU" dirty="0" smtClean="0"/>
              <a:t>В Англии впервые использовали порошкообразное удобрение из птичьего помёта для усиления роста волос.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74638"/>
            <a:ext cx="7929618" cy="4654560"/>
          </a:xfrm>
          <a:blipFill>
            <a:blip r:embed="rId2"/>
            <a:tile tx="0" ty="0" sx="100000" sy="100000" flip="none" algn="tl"/>
          </a:blipFill>
          <a:ln>
            <a:solidFill>
              <a:schemeClr val="accent3">
                <a:lumMod val="50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немного истории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история птиц» </a:t>
            </a:r>
            <a:r>
              <a:rPr lang="ru-RU" dirty="0" err="1" smtClean="0"/>
              <a:t>появиласьв</a:t>
            </a:r>
            <a:r>
              <a:rPr lang="ru-RU" dirty="0" smtClean="0"/>
              <a:t> середине 17 века. ЕЕ </a:t>
            </a:r>
            <a:r>
              <a:rPr lang="ru-RU" dirty="0" err="1" smtClean="0"/>
              <a:t>автор-французский</a:t>
            </a:r>
            <a:r>
              <a:rPr lang="ru-RU" dirty="0" smtClean="0"/>
              <a:t> натуралист       </a:t>
            </a:r>
            <a:br>
              <a:rPr lang="ru-RU" dirty="0" smtClean="0"/>
            </a:br>
            <a:r>
              <a:rPr lang="ru-RU" dirty="0" smtClean="0"/>
              <a:t>П. </a:t>
            </a:r>
            <a:r>
              <a:rPr lang="ru-RU" dirty="0" err="1" smtClean="0"/>
              <a:t>Белон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blipFill>
            <a:blip r:embed="rId3"/>
            <a:tile tx="0" ty="0" sx="100000" sy="100000" flip="none" algn="tl"/>
          </a:blipFill>
          <a:ln>
            <a:solidFill>
              <a:schemeClr val="accent1">
                <a:lumMod val="50000"/>
              </a:schemeClr>
            </a:solidFill>
          </a:ln>
        </p:spPr>
        <p:txBody>
          <a:bodyPr/>
          <a:lstStyle/>
          <a:p>
            <a:r>
              <a:rPr lang="ru-RU" dirty="0" smtClean="0"/>
              <a:t>Первая книга о птицах появилась в середине 17 века. Ее автор французский натуралист   </a:t>
            </a:r>
            <a:r>
              <a:rPr lang="ru-RU" sz="4000" dirty="0" smtClean="0"/>
              <a:t>П. Беллон</a:t>
            </a:r>
            <a:r>
              <a:rPr lang="ru-RU" dirty="0" smtClean="0"/>
              <a:t> , « </a:t>
            </a:r>
            <a:r>
              <a:rPr lang="ru-RU" b="1" dirty="0" smtClean="0"/>
              <a:t>Естественная история птиц».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                                                                                                                                         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357166"/>
            <a:ext cx="8143932" cy="5357850"/>
          </a:xfrm>
          <a:blipFill>
            <a:blip r:embed="rId2"/>
            <a:tile tx="0" ty="0" sx="100000" sy="100000" flip="none" algn="tl"/>
          </a:blipFill>
          <a:ln>
            <a:solidFill>
              <a:schemeClr val="accent3">
                <a:lumMod val="50000"/>
              </a:schemeClr>
            </a:solidFill>
          </a:ln>
        </p:spPr>
        <p:txBody>
          <a:bodyPr/>
          <a:lstStyle/>
          <a:p>
            <a:r>
              <a:rPr lang="ru-RU" dirty="0" smtClean="0"/>
              <a:t>Домашние куры могут при соответственном кормлении давать более 350 яиц в год.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215370" cy="5226064"/>
          </a:xfrm>
          <a:blipFill>
            <a:blip r:embed="rId2"/>
            <a:tile tx="0" ty="0" sx="100000" sy="100000" flip="none" algn="tl"/>
          </a:blip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/>
          <a:lstStyle/>
          <a:p>
            <a:r>
              <a:rPr lang="ru-RU" dirty="0" smtClean="0"/>
              <a:t>При хорошем обогреве и кормлении птенцы за сутки увеличивают свою массу на 20-30%.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3000372"/>
            <a:ext cx="7143800" cy="1428760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blipFill>
            <a:blip r:embed="rId2"/>
            <a:tile tx="0" ty="0" sx="100000" sy="100000" flip="none" algn="tl"/>
          </a:blipFill>
          <a:ln>
            <a:solidFill>
              <a:schemeClr val="accent3">
                <a:lumMod val="50000"/>
              </a:schemeClr>
            </a:solidFill>
          </a:ln>
        </p:spPr>
        <p:txBody>
          <a:bodyPr/>
          <a:lstStyle/>
          <a:p>
            <a:r>
              <a:rPr lang="ru-RU" dirty="0" smtClean="0"/>
              <a:t>Интересное в мире птиц.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solidFill>
            <a:schemeClr val="accent3">
              <a:lumMod val="5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blipFill>
            <a:blip r:embed="rId3"/>
            <a:tile tx="0" ty="0" sx="100000" sy="100000" flip="none" algn="tl"/>
          </a:blipFill>
          <a:ln>
            <a:solidFill>
              <a:schemeClr val="accent3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r>
              <a:rPr lang="ru-RU" dirty="0" smtClean="0"/>
              <a:t>В Испании в </a:t>
            </a:r>
            <a:r>
              <a:rPr lang="ru-RU" b="1" dirty="0" smtClean="0"/>
              <a:t>1580</a:t>
            </a:r>
            <a:r>
              <a:rPr lang="ru-RU" dirty="0" smtClean="0"/>
              <a:t> году на костре инквизиции был сожжен инкубатор для куриных яиц, изобретенный итальянским ученым Д. Порто.</a:t>
            </a:r>
          </a:p>
          <a:p>
            <a:r>
              <a:rPr lang="ru-RU" dirty="0" smtClean="0"/>
              <a:t>Во второй половине </a:t>
            </a:r>
            <a:r>
              <a:rPr lang="ru-RU" b="1" dirty="0" smtClean="0"/>
              <a:t>19</a:t>
            </a:r>
            <a:r>
              <a:rPr lang="ru-RU" dirty="0" smtClean="0"/>
              <a:t> века английский ученый-биолог У. Бетсон обнаружил основные закономерности наследственности в </a:t>
            </a:r>
            <a:r>
              <a:rPr lang="ru-RU" dirty="0" smtClean="0"/>
              <a:t>экспериментах </a:t>
            </a:r>
            <a:r>
              <a:rPr lang="ru-RU" dirty="0" smtClean="0"/>
              <a:t>с цыплятами. </a:t>
            </a:r>
          </a:p>
          <a:p>
            <a:pPr>
              <a:buNone/>
            </a:pPr>
            <a:r>
              <a:rPr lang="ru-RU" dirty="0" smtClean="0"/>
              <a:t>  Это стало началом</a:t>
            </a:r>
            <a:r>
              <a:rPr lang="ru-RU" b="1" dirty="0" smtClean="0"/>
              <a:t> селекции </a:t>
            </a:r>
            <a:r>
              <a:rPr lang="ru-RU" dirty="0" smtClean="0"/>
              <a:t>домашних кур на научной основе.</a:t>
            </a:r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500174"/>
            <a:ext cx="7858180" cy="3786214"/>
          </a:xfrm>
          <a:blipFill>
            <a:blip r:embed="rId3"/>
            <a:tile tx="0" ty="0" sx="100000" sy="100000" flip="none" algn="tl"/>
          </a:blipFill>
          <a:ln>
            <a:solidFill>
              <a:schemeClr val="accent3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r>
              <a:rPr lang="ru-RU" dirty="0" smtClean="0"/>
              <a:t>В 1881 году французский микробиолог Л. Пастер , исследуя куриную холеру, создал первую вакцину против инфекционных заболеваний.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6154758"/>
          </a:xfrm>
          <a:blipFill>
            <a:blip r:embed="rId2"/>
            <a:tile tx="0" ty="0" sx="100000" sy="100000" flip="none" algn="tl"/>
          </a:blipFill>
          <a:ln>
            <a:solidFill>
              <a:schemeClr val="accent3">
                <a:lumMod val="50000"/>
              </a:schemeClr>
            </a:solidFill>
          </a:ln>
        </p:spPr>
        <p:txBody>
          <a:bodyPr/>
          <a:lstStyle/>
          <a:p>
            <a:r>
              <a:rPr lang="ru-RU" dirty="0" smtClean="0"/>
              <a:t>В 1915 году в США были сконструированы первые промышленные инкубаторы.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3116"/>
            <a:ext cx="7858180" cy="2928958"/>
          </a:xfrm>
          <a:blipFill>
            <a:blip r:embed="rId2"/>
            <a:tile tx="0" ty="0" sx="100000" sy="100000" flip="none" algn="tl"/>
          </a:blipFill>
          <a:ln>
            <a:solidFill>
              <a:schemeClr val="accent3">
                <a:lumMod val="50000"/>
              </a:schemeClr>
            </a:solidFill>
          </a:ln>
        </p:spPr>
        <p:txBody>
          <a:bodyPr/>
          <a:lstStyle/>
          <a:p>
            <a:r>
              <a:rPr lang="ru-RU" dirty="0" smtClean="0"/>
              <a:t>В городе Монстер (Германия) благодарные жители поставили памятник петуху за спасение города от вражеской осады.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714488"/>
            <a:ext cx="8072494" cy="3286148"/>
          </a:xfrm>
          <a:blipFill>
            <a:blip r:embed="rId2"/>
            <a:tile tx="0" ty="0" sx="100000" sy="100000" flip="none" algn="tl"/>
          </a:blipFill>
          <a:ln>
            <a:solidFill>
              <a:srgbClr val="0070C0"/>
            </a:solidFill>
          </a:ln>
        </p:spPr>
        <p:txBody>
          <a:bodyPr/>
          <a:lstStyle/>
          <a:p>
            <a:r>
              <a:rPr lang="ru-RU" dirty="0" smtClean="0"/>
              <a:t>Её изображение нашли в гробнице </a:t>
            </a:r>
            <a:r>
              <a:rPr lang="ru-RU" b="1" dirty="0" smtClean="0"/>
              <a:t>фараона  Тутархамона. </a:t>
            </a:r>
            <a:r>
              <a:rPr lang="ru-RU" dirty="0" smtClean="0"/>
              <a:t>Пение самцов этой птицы упоминается в Библии. В Египте до 20 века не употребляли её в пищу. Это </a:t>
            </a:r>
            <a:r>
              <a:rPr lang="ru-RU" b="1" dirty="0" smtClean="0"/>
              <a:t>домашняя курица.</a:t>
            </a:r>
            <a:endParaRPr lang="ru-RU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329642" cy="6154758"/>
          </a:xfrm>
          <a:blipFill>
            <a:blip r:embed="rId2"/>
            <a:tile tx="0" ty="0" sx="100000" sy="100000" flip="none" algn="tl"/>
          </a:blipFill>
          <a:ln>
            <a:solidFill>
              <a:schemeClr val="accent3">
                <a:lumMod val="50000"/>
              </a:schemeClr>
            </a:solidFill>
          </a:ln>
        </p:spPr>
        <p:txBody>
          <a:bodyPr/>
          <a:lstStyle/>
          <a:p>
            <a:r>
              <a:rPr lang="ru-RU" dirty="0" smtClean="0"/>
              <a:t>Богиня Афина-покровительница домашней птицы.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507</TotalTime>
  <Words>394</Words>
  <PresentationFormat>Экран (4:3)</PresentationFormat>
  <Paragraphs>42</Paragraphs>
  <Slides>22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Эркер</vt:lpstr>
      <vt:lpstr>Интересное в мире домашних птиц.                     </vt:lpstr>
      <vt:lpstr>        немного истории                         история птиц» появиласьв середине 17 века. ЕЕ автор-французский натуралист        П. Белон. </vt:lpstr>
      <vt:lpstr>Интересное в мире птиц.</vt:lpstr>
      <vt:lpstr>     </vt:lpstr>
      <vt:lpstr>В 1881 году французский микробиолог Л. Пастер , исследуя куриную холеру, создал первую вакцину против инфекционных заболеваний. </vt:lpstr>
      <vt:lpstr>В 1915 году в США были сконструированы первые промышленные инкубаторы.</vt:lpstr>
      <vt:lpstr>В городе Монстер (Германия) благодарные жители поставили памятник петуху за спасение города от вражеской осады.</vt:lpstr>
      <vt:lpstr>Её изображение нашли в гробнице фараона  Тутархамона. Пение самцов этой птицы упоминается в Библии. В Египте до 20 века не употребляли её в пищу. Это домашняя курица.</vt:lpstr>
      <vt:lpstr>Богиня Афина-покровительница домашней птицы.</vt:lpstr>
      <vt:lpstr>    В 1863 году английский ученый  Д.Дэви, пользуясь вакуум-насосом и сосудом с водой, обнаружил в скорлупе яиц мельчайшие каналы-поры. А квартирка для цыплёнка оказывается проветривается!</vt:lpstr>
      <vt:lpstr>Самые, самые…</vt:lpstr>
      <vt:lpstr>Самым многочисленным видом домашних птиц считается домашняя курица. На земном шаре насчитывают около 8 295 760 000 домашних кур, то есть по 1,5 курицы на каждого жителя.</vt:lpstr>
      <vt:lpstr>Самые ленивые Австралийские сорные куры. В отличии от других кур   они не согревают яйца теплом своего тела, а зарывают их в холмики с нагретой солнцем почвы и гниющих растений. Внутри температура достигает +33*с.</vt:lpstr>
      <vt:lpstr>Самые длинные перья у банкивских кур, которых с середины 17 века разводят в Японии. Петух породы « якогамский феникс» имеет длину хвоста до 11 метров.</vt:lpstr>
      <vt:lpstr>Это интересно …</vt:lpstr>
      <vt:lpstr>Птицы являются своеобразными живыми биологическими часами. О приходе ночи возвещают петухи, они поют первый раз в полночь, второй раз - около двух часов ночи.</vt:lpstr>
      <vt:lpstr>Яичный белок альбумин применяют при отравлении солями тяжелых металлов. Он образует нерастворимые соединения с этими металлами- альбуминаты, что задерживает их всасывание в организме.</vt:lpstr>
      <vt:lpstr>Из белка куриного яйца получают вещество лизоцим, подавляющее рост и развитие гноеродных микробов.</vt:lpstr>
      <vt:lpstr>В Англии впервые использовали порошкообразное удобрение из птичьего помёта для усиления роста волос.</vt:lpstr>
      <vt:lpstr>Домашние куры могут при соответственном кормлении давать более 350 яиц в год.</vt:lpstr>
      <vt:lpstr>При хорошем обогреве и кормлении птенцы за сутки увеличивают свою массу на 20-30%.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ИНТЕРЕСНОЕ  В МИРЕ  ДОМАШНИХ ПТИЦ</dc:title>
  <dc:creator>Надежда</dc:creator>
  <cp:lastModifiedBy>Надежда</cp:lastModifiedBy>
  <cp:revision>55</cp:revision>
  <dcterms:created xsi:type="dcterms:W3CDTF">2014-01-31T12:33:21Z</dcterms:created>
  <dcterms:modified xsi:type="dcterms:W3CDTF">2015-10-15T11:32:05Z</dcterms:modified>
</cp:coreProperties>
</file>