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  <p:sldId id="265" r:id="rId10"/>
    <p:sldId id="260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8130F-D602-4048-BEAC-A56C6726B2E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0E854-8CA2-4609-9DF4-32323A23B4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C6D4-30E1-4C3F-9BD1-8F15C02BC9AB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F3548-31B8-4DF2-B906-EEF235556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Азбука содержания домашнего животного.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4405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 коров время отёлов:</a:t>
            </a:r>
            <a:br>
              <a:rPr lang="ru-RU" dirty="0" smtClean="0"/>
            </a:br>
            <a:r>
              <a:rPr lang="ru-RU" sz="3200" dirty="0" smtClean="0"/>
              <a:t>-переход на трехразовое питание в день;</a:t>
            </a:r>
            <a:br>
              <a:rPr lang="ru-RU" sz="3200" dirty="0" smtClean="0"/>
            </a:br>
            <a:r>
              <a:rPr lang="ru-RU" sz="3200" dirty="0" smtClean="0"/>
              <a:t>-стойло, кормушку</a:t>
            </a:r>
            <a:r>
              <a:rPr lang="ru-RU" sz="3200" dirty="0" smtClean="0"/>
              <a:t>, навозную </a:t>
            </a:r>
            <a:r>
              <a:rPr lang="ru-RU" sz="3200" dirty="0" smtClean="0"/>
              <a:t>канаву обрабатывают известковым раствором;</a:t>
            </a:r>
            <a:br>
              <a:rPr lang="ru-RU" sz="3200" dirty="0" smtClean="0"/>
            </a:br>
            <a:r>
              <a:rPr lang="ru-RU" sz="3200" dirty="0" smtClean="0"/>
              <a:t>- дают сочные </a:t>
            </a:r>
            <a:r>
              <a:rPr lang="ru-RU" sz="3200" dirty="0" smtClean="0"/>
              <a:t>корма - варёный </a:t>
            </a:r>
            <a:r>
              <a:rPr lang="ru-RU" sz="3200" dirty="0" smtClean="0"/>
              <a:t>картофель, свёклу, другие корнеплоды;</a:t>
            </a:r>
            <a:br>
              <a:rPr lang="ru-RU" sz="3200" dirty="0" smtClean="0"/>
            </a:br>
            <a:r>
              <a:rPr lang="ru-RU" sz="3200" dirty="0" smtClean="0"/>
              <a:t>- запаривают комбикорма для подкормки;</a:t>
            </a:r>
            <a:br>
              <a:rPr lang="ru-RU" sz="3200" dirty="0" smtClean="0"/>
            </a:br>
            <a:r>
              <a:rPr lang="ru-RU" sz="3200" dirty="0" smtClean="0"/>
              <a:t>-наблюдают , чтобы не пропустить отёл;</a:t>
            </a:r>
            <a:br>
              <a:rPr lang="ru-RU" sz="3200" dirty="0" smtClean="0"/>
            </a:br>
            <a:r>
              <a:rPr lang="ru-RU" sz="3200" dirty="0" smtClean="0"/>
              <a:t>-принимают телят и устраивают их в теплый уголок без сквозняков;</a:t>
            </a:r>
            <a:br>
              <a:rPr lang="ru-RU" sz="3200" dirty="0" smtClean="0"/>
            </a:br>
            <a:r>
              <a:rPr lang="ru-RU" sz="3200" dirty="0" smtClean="0"/>
              <a:t>-раздаивают коров после отёла и выпаивают телятам молозиво- оно дает им иммунную защиту от многих заболеваний.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9763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ФЕВРАЛЬ: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62261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 </a:t>
            </a:r>
            <a:r>
              <a:rPr lang="ru-RU" sz="3200" dirty="0" smtClean="0"/>
              <a:t>животных сервис-период:</a:t>
            </a:r>
            <a:br>
              <a:rPr lang="ru-RU" sz="3200" dirty="0" smtClean="0"/>
            </a:br>
            <a:r>
              <a:rPr lang="ru-RU" sz="3200" dirty="0" smtClean="0"/>
              <a:t>-самые высокие надои при полноценном кормлении хорошим зелёным сеном, силосом, корнеплодами и комбикормами;</a:t>
            </a:r>
            <a:br>
              <a:rPr lang="ru-RU" sz="3200" dirty="0" smtClean="0"/>
            </a:br>
            <a:r>
              <a:rPr lang="ru-RU" sz="3200" dirty="0" smtClean="0"/>
              <a:t>-важен уход за выменем, его надо мыть</a:t>
            </a:r>
            <a:br>
              <a:rPr lang="ru-RU" sz="3200" dirty="0" smtClean="0"/>
            </a:br>
            <a:r>
              <a:rPr lang="ru-RU" sz="3200" dirty="0" smtClean="0"/>
              <a:t>хорошо тёплой водой и вытирать насухо полотенцем, а также полезен массаж;</a:t>
            </a:r>
            <a:br>
              <a:rPr lang="ru-RU" sz="3200" dirty="0" smtClean="0"/>
            </a:br>
            <a:r>
              <a:rPr lang="ru-RU" sz="3200" dirty="0" smtClean="0"/>
              <a:t>-применять правильную технику доения;</a:t>
            </a:r>
            <a:br>
              <a:rPr lang="ru-RU" sz="3200" dirty="0" smtClean="0"/>
            </a:br>
            <a:r>
              <a:rPr lang="ru-RU" sz="3200" dirty="0" smtClean="0"/>
              <a:t>- </a:t>
            </a:r>
            <a:r>
              <a:rPr lang="ru-RU" sz="3200" dirty="0" err="1" smtClean="0"/>
              <a:t>выдаивание</a:t>
            </a:r>
            <a:r>
              <a:rPr lang="ru-RU" sz="3200" dirty="0" smtClean="0"/>
              <a:t>  </a:t>
            </a:r>
            <a:r>
              <a:rPr lang="ru-RU" sz="3200" dirty="0" smtClean="0"/>
              <a:t>должно быть чистым, что является профилактикой мастита;</a:t>
            </a:r>
            <a:br>
              <a:rPr lang="ru-RU" sz="3200" dirty="0" smtClean="0"/>
            </a:br>
            <a:r>
              <a:rPr lang="ru-RU" sz="3200" dirty="0" smtClean="0"/>
              <a:t>-правильное содержание скота зимой- залог хорошего здоровья и высокой продуктивности.</a:t>
            </a:r>
            <a:br>
              <a:rPr lang="ru-RU" sz="3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15475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ВЕСНА: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2261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МАРТ: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97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Профилактический период:</a:t>
            </a:r>
            <a:br>
              <a:rPr lang="ru-RU" dirty="0" smtClean="0"/>
            </a:br>
            <a:r>
              <a:rPr lang="ru-RU" sz="3200" dirty="0" smtClean="0"/>
              <a:t>- очистить шерсть и кожу животного;</a:t>
            </a:r>
            <a:br>
              <a:rPr lang="ru-RU" sz="3200" dirty="0" smtClean="0"/>
            </a:br>
            <a:r>
              <a:rPr lang="ru-RU" sz="3200" dirty="0" smtClean="0"/>
              <a:t>-чаще выпускать на прогулки и проветривать,</a:t>
            </a:r>
            <a:br>
              <a:rPr lang="ru-RU" sz="3200" dirty="0" smtClean="0"/>
            </a:br>
            <a:r>
              <a:rPr lang="ru-RU" sz="3200" dirty="0" err="1" smtClean="0"/>
              <a:t>продезинфецировать</a:t>
            </a:r>
            <a:r>
              <a:rPr lang="ru-RU" sz="3200" dirty="0" smtClean="0"/>
              <a:t>  </a:t>
            </a:r>
            <a:r>
              <a:rPr lang="ru-RU" sz="3200" dirty="0" smtClean="0"/>
              <a:t>помещение;</a:t>
            </a:r>
            <a:br>
              <a:rPr lang="ru-RU" sz="3200" dirty="0" smtClean="0"/>
            </a:br>
            <a:r>
              <a:rPr lang="ru-RU" sz="3200" dirty="0" smtClean="0"/>
              <a:t>-строго соблюдать распорядок дня по уборке, кормлению и доению коров, а также уходу за молодняком.</a:t>
            </a:r>
            <a:br>
              <a:rPr lang="ru-RU" sz="3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97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АПРЕЛЬ: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369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Предпастбищный</a:t>
            </a:r>
            <a:r>
              <a:rPr lang="ru-RU" dirty="0" smtClean="0"/>
              <a:t>  </a:t>
            </a:r>
            <a:r>
              <a:rPr lang="ru-RU" dirty="0" smtClean="0"/>
              <a:t>период: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-витаминная подкормка отварами крапивы, хвои, других  полезных трав;</a:t>
            </a:r>
            <a:br>
              <a:rPr lang="ru-RU" sz="3200" dirty="0" smtClean="0"/>
            </a:br>
            <a:r>
              <a:rPr lang="ru-RU" sz="3200" dirty="0" smtClean="0"/>
              <a:t>-обрезка острых краев у копыт, их расчистка;</a:t>
            </a:r>
            <a:br>
              <a:rPr lang="ru-RU" sz="3200" dirty="0" smtClean="0"/>
            </a:br>
            <a:r>
              <a:rPr lang="ru-RU" sz="3200" dirty="0" smtClean="0"/>
              <a:t>-профилактические прививки против опасных заболеваний крупного рогатого скота;</a:t>
            </a:r>
            <a:br>
              <a:rPr lang="ru-RU" sz="3200" dirty="0" smtClean="0"/>
            </a:br>
            <a:r>
              <a:rPr lang="ru-RU" sz="3200" dirty="0" smtClean="0"/>
              <a:t>-больше двигательной активности.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2261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МАЙ: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0118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Пастбищный период:</a:t>
            </a:r>
            <a:br>
              <a:rPr lang="ru-RU" dirty="0" smtClean="0"/>
            </a:br>
            <a:r>
              <a:rPr lang="ru-RU" sz="3200" dirty="0" smtClean="0"/>
              <a:t>-выгон на пастбище, выпас на зелёной травке;</a:t>
            </a:r>
            <a:br>
              <a:rPr lang="ru-RU" sz="3200" dirty="0" smtClean="0"/>
            </a:br>
            <a:r>
              <a:rPr lang="ru-RU" sz="3200" dirty="0" smtClean="0"/>
              <a:t>-организация водопоя для стада коров;</a:t>
            </a:r>
            <a:br>
              <a:rPr lang="ru-RU" sz="3200" dirty="0" smtClean="0"/>
            </a:br>
            <a:r>
              <a:rPr lang="ru-RU" sz="3200" dirty="0" smtClean="0"/>
              <a:t> -необходим умелый и знающий пастух;</a:t>
            </a:r>
            <a:br>
              <a:rPr lang="ru-RU" sz="3200" dirty="0" smtClean="0"/>
            </a:br>
            <a:r>
              <a:rPr lang="ru-RU" sz="3200" dirty="0" smtClean="0"/>
              <a:t>-пасти лучше в утренние и вечерние часы, когда травка бывает сочнее, а днём дать животным отдохнуть в тени и пережевать съеденное или пойти на водопой;</a:t>
            </a:r>
            <a:br>
              <a:rPr lang="ru-RU" sz="3200" dirty="0" smtClean="0"/>
            </a:br>
            <a:r>
              <a:rPr lang="ru-RU" sz="3200" dirty="0" smtClean="0"/>
              <a:t>-нельзя при </a:t>
            </a:r>
            <a:r>
              <a:rPr lang="ru-RU" sz="3200" dirty="0" err="1" smtClean="0"/>
              <a:t>пасьтбе</a:t>
            </a:r>
            <a:r>
              <a:rPr lang="ru-RU" sz="3200" dirty="0" smtClean="0"/>
              <a:t> </a:t>
            </a:r>
            <a:r>
              <a:rPr lang="ru-RU" sz="3200" dirty="0" smtClean="0"/>
              <a:t>держать животных в плотной куче, грубо кричать и бить, а дать им свободно пастись  на обозримом просторе.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Календарь животновода по содержанию и уходу за домашним животным.</a:t>
            </a:r>
          </a:p>
          <a:p>
            <a:r>
              <a:rPr lang="ru-RU" dirty="0" smtClean="0"/>
              <a:t>Это животное на Руси называли кормилицей.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Индии - священное </a:t>
            </a:r>
            <a:r>
              <a:rPr lang="ru-RU" dirty="0" smtClean="0"/>
              <a:t>животное.</a:t>
            </a:r>
          </a:p>
          <a:p>
            <a:r>
              <a:rPr lang="ru-RU" dirty="0" smtClean="0"/>
              <a:t>Животное относится к растительноядным жвачным.</a:t>
            </a:r>
          </a:p>
          <a:p>
            <a:r>
              <a:rPr lang="ru-RU" dirty="0" smtClean="0"/>
              <a:t>Это копытное и рогатое существо.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15475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ЛЕТО: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08332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ИЮНЬ: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29763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Разгар пастбищного периода: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sz="3200" dirty="0" smtClean="0"/>
              <a:t>заготовка кормов на зиму: кошение трав на сено, сбор крапивы и других растений для запаса витаминных подкормок;</a:t>
            </a:r>
            <a:br>
              <a:rPr lang="ru-RU" sz="3200" dirty="0" smtClean="0"/>
            </a:br>
            <a:r>
              <a:rPr lang="ru-RU" sz="3200" dirty="0" smtClean="0"/>
              <a:t>генеральная уборка в хлевах, чтобы бороться с назойливыми насекомыми;</a:t>
            </a:r>
            <a:br>
              <a:rPr lang="ru-RU" sz="3200" dirty="0" smtClean="0"/>
            </a:br>
            <a:r>
              <a:rPr lang="ru-RU" sz="3200" dirty="0" smtClean="0"/>
              <a:t>-профилактика подкожного овода;</a:t>
            </a:r>
            <a:br>
              <a:rPr lang="ru-RU" sz="3200" dirty="0" smtClean="0"/>
            </a:br>
            <a:r>
              <a:rPr lang="ru-RU" sz="3200" dirty="0" smtClean="0"/>
              <a:t>-наблюдения за периодом охоты у коров;</a:t>
            </a:r>
            <a:br>
              <a:rPr lang="ru-RU" sz="3200" dirty="0" smtClean="0"/>
            </a:br>
            <a:r>
              <a:rPr lang="ru-RU" sz="3200" dirty="0" smtClean="0"/>
              <a:t>-важный период для осеменения коров.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1547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ИЮЛЬ: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08332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Самый жаркий период: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sz="3200" dirty="0" smtClean="0"/>
              <a:t>заканчивается сенокос и сбор трав;</a:t>
            </a:r>
            <a:br>
              <a:rPr lang="ru-RU" sz="3200" dirty="0" smtClean="0"/>
            </a:br>
            <a:r>
              <a:rPr lang="ru-RU" sz="3200" dirty="0" smtClean="0"/>
              <a:t>-нужно давать соль –лизунец, чтобы не было недостатка натрия, что приводит к ухудшению аппетита и замедлению развития у молодняка</a:t>
            </a:r>
            <a:br>
              <a:rPr lang="ru-RU" sz="3200" dirty="0" smtClean="0"/>
            </a:br>
            <a:r>
              <a:rPr lang="ru-RU" sz="3200" dirty="0" smtClean="0"/>
              <a:t>-купание животных тоже полезно ,что повышает их устойчивость к болезням;</a:t>
            </a:r>
            <a:br>
              <a:rPr lang="ru-RU" sz="3200" dirty="0" smtClean="0"/>
            </a:br>
            <a:r>
              <a:rPr lang="ru-RU" sz="3200" dirty="0" smtClean="0"/>
              <a:t>-если пастбище оскудело, то необходим подкорм скошенной травой или ботвой.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61547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АВГУСТ: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2261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Период снижения продуктивности:</a:t>
            </a:r>
            <a:br>
              <a:rPr lang="ru-RU" dirty="0" smtClean="0"/>
            </a:br>
            <a:r>
              <a:rPr lang="ru-RU" sz="3200" dirty="0" smtClean="0"/>
              <a:t>-трава на выпасах пожухла</a:t>
            </a:r>
            <a:r>
              <a:rPr lang="ru-RU" sz="3200" dirty="0" smtClean="0"/>
              <a:t>, побурела, погрубела </a:t>
            </a:r>
            <a:r>
              <a:rPr lang="ru-RU" sz="3200" dirty="0" smtClean="0"/>
              <a:t>и удои падают;</a:t>
            </a:r>
            <a:br>
              <a:rPr lang="ru-RU" sz="3200" dirty="0" smtClean="0"/>
            </a:br>
            <a:r>
              <a:rPr lang="ru-RU" sz="3200" dirty="0" smtClean="0"/>
              <a:t>-надо активно подкармливать животных;</a:t>
            </a:r>
            <a:br>
              <a:rPr lang="ru-RU" sz="3200" dirty="0" smtClean="0"/>
            </a:br>
            <a:r>
              <a:rPr lang="ru-RU" sz="3200" dirty="0" smtClean="0"/>
              <a:t>-подкормка бобовыми растениями повышает у коров удои и жирность молока;</a:t>
            </a:r>
            <a:br>
              <a:rPr lang="ru-RU" sz="3200" dirty="0" smtClean="0"/>
            </a:br>
            <a:r>
              <a:rPr lang="ru-RU" sz="3200" dirty="0" smtClean="0"/>
              <a:t>-в это время можно силосовать корма;</a:t>
            </a:r>
            <a:br>
              <a:rPr lang="ru-RU" sz="3200" dirty="0" smtClean="0"/>
            </a:br>
            <a:r>
              <a:rPr lang="ru-RU" sz="3200" dirty="0" smtClean="0"/>
              <a:t>-огород  дает базу для подкормок.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0833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ОСЕНЬ: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261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СЕНТЯБРЬ: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3690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Завершение пастбищного сезона:</a:t>
            </a:r>
            <a:br>
              <a:rPr lang="ru-RU" dirty="0" smtClean="0"/>
            </a:br>
            <a:r>
              <a:rPr lang="ru-RU" sz="3200" dirty="0" smtClean="0"/>
              <a:t>-дают сочные корма</a:t>
            </a:r>
            <a:r>
              <a:rPr lang="ru-RU" sz="3200" dirty="0" smtClean="0"/>
              <a:t>, сено </a:t>
            </a:r>
            <a:r>
              <a:rPr lang="ru-RU" sz="3200" dirty="0" smtClean="0"/>
              <a:t>и солому, огородные припасы, ботву , мелкий картофель и другие;</a:t>
            </a:r>
            <a:br>
              <a:rPr lang="ru-RU" sz="3200" dirty="0" smtClean="0"/>
            </a:br>
            <a:r>
              <a:rPr lang="ru-RU" sz="3200" dirty="0" smtClean="0"/>
              <a:t>-припасают на убранных полях, но надо регулировать </a:t>
            </a:r>
            <a:r>
              <a:rPr lang="ru-RU" sz="3200" dirty="0" err="1" smtClean="0"/>
              <a:t>пасьбу</a:t>
            </a:r>
            <a:r>
              <a:rPr lang="ru-RU" sz="3200" dirty="0" smtClean="0"/>
              <a:t>, чтобы не было угрозы вздутия рубца при объедании;</a:t>
            </a:r>
            <a:br>
              <a:rPr lang="ru-RU" sz="3200" dirty="0" smtClean="0"/>
            </a:br>
            <a:r>
              <a:rPr lang="ru-RU" sz="3200" dirty="0" smtClean="0"/>
              <a:t>-в стойлах появляется сухая подстилка.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Крупный рогатый скот.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1547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ОКТЯБРЬ: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301038" cy="63579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Завершение лактации: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sz="3200" dirty="0" smtClean="0"/>
              <a:t>от коров ждут приплод и лактация уменьшается</a:t>
            </a:r>
            <a:r>
              <a:rPr lang="ru-RU" sz="3200" dirty="0" smtClean="0"/>
              <a:t>, их </a:t>
            </a:r>
            <a:r>
              <a:rPr lang="ru-RU" sz="3200" dirty="0" smtClean="0"/>
              <a:t>доят не 2-3 раза, а 1 раз в день, чтобы позже уйти в запуск;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-молоко становится гуще, жирнее, горько-солёным и не вкусным;</a:t>
            </a:r>
            <a:br>
              <a:rPr lang="ru-RU" sz="3200" dirty="0" smtClean="0"/>
            </a:br>
            <a:r>
              <a:rPr lang="ru-RU" sz="3200" dirty="0" smtClean="0"/>
              <a:t>-большая часть энергии, полученной с кормом</a:t>
            </a:r>
            <a:r>
              <a:rPr lang="ru-RU" sz="3200" dirty="0" smtClean="0"/>
              <a:t>, затрачивается </a:t>
            </a:r>
            <a:r>
              <a:rPr lang="ru-RU" sz="3200" dirty="0" smtClean="0"/>
              <a:t>на рост телёнка;</a:t>
            </a:r>
            <a:br>
              <a:rPr lang="ru-RU" sz="3200" dirty="0" smtClean="0"/>
            </a:br>
            <a:r>
              <a:rPr lang="ru-RU" sz="3200" dirty="0" smtClean="0"/>
              <a:t>-необходимо постепенно прекратить доение за два месяца до отёла</a:t>
            </a:r>
            <a:r>
              <a:rPr lang="ru-RU" sz="3200" dirty="0" smtClean="0"/>
              <a:t>, чтобы </a:t>
            </a:r>
            <a:r>
              <a:rPr lang="ru-RU" sz="3200" dirty="0" smtClean="0"/>
              <a:t>получить хороший приплод.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2261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НОЯБРЬ: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261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Стойловый период: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sz="3200" dirty="0" smtClean="0"/>
              <a:t>запас соломы на зиму сделан, сено на сеновале, корма в закромах припасены;</a:t>
            </a:r>
            <a:br>
              <a:rPr lang="ru-RU" sz="3200" dirty="0" smtClean="0"/>
            </a:br>
            <a:r>
              <a:rPr lang="ru-RU" sz="3200" dirty="0" smtClean="0"/>
              <a:t>-утеплены стайки</a:t>
            </a:r>
            <a:r>
              <a:rPr lang="ru-RU" sz="3200" dirty="0" smtClean="0"/>
              <a:t>, вставлены </a:t>
            </a:r>
            <a:r>
              <a:rPr lang="ru-RU" sz="3200" dirty="0" smtClean="0"/>
              <a:t>двойные рамы, замазаны щели</a:t>
            </a:r>
            <a:r>
              <a:rPr lang="ru-RU" sz="3200" dirty="0" smtClean="0"/>
              <a:t>, отремонтированы </a:t>
            </a:r>
            <a:r>
              <a:rPr lang="ru-RU" sz="3200" dirty="0" smtClean="0"/>
              <a:t>полы;</a:t>
            </a:r>
            <a:br>
              <a:rPr lang="ru-RU" sz="3200" dirty="0" smtClean="0"/>
            </a:br>
            <a:r>
              <a:rPr lang="ru-RU" sz="3200" dirty="0" smtClean="0"/>
              <a:t>-у коров начался сухостой</a:t>
            </a:r>
            <a:r>
              <a:rPr lang="ru-RU" sz="3200" dirty="0" smtClean="0"/>
              <a:t>, прекращено доение;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-не закармливают , но и голодать не дают;</a:t>
            </a:r>
            <a:br>
              <a:rPr lang="ru-RU" sz="3200" dirty="0" smtClean="0"/>
            </a:br>
            <a:r>
              <a:rPr lang="ru-RU" sz="3200" dirty="0" smtClean="0"/>
              <a:t>-лучше всего для стельной коровы хорошее сено, соль ,мелок и умеренно концентраты.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15475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Вот и пролистаны страницы </a:t>
            </a:r>
            <a:r>
              <a:rPr lang="ru-RU" smtClean="0"/>
              <a:t>животноводческого календаря.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0118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Бурёнка, чернушка, рябуха!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2619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mtClean="0"/>
              <a:t>Зима:</a:t>
            </a:r>
            <a:br>
              <a:rPr lang="ru-RU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629763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Помещение для содержания должно быть:</a:t>
            </a:r>
            <a:br>
              <a:rPr lang="ru-RU" dirty="0" smtClean="0"/>
            </a:br>
            <a:r>
              <a:rPr lang="ru-RU" dirty="0" smtClean="0"/>
              <a:t>-просторным, светлым и сухим;</a:t>
            </a:r>
            <a:br>
              <a:rPr lang="ru-RU" dirty="0" smtClean="0"/>
            </a:br>
            <a:r>
              <a:rPr lang="ru-RU" dirty="0" smtClean="0"/>
              <a:t>-иметь вентиляцию;</a:t>
            </a:r>
            <a:br>
              <a:rPr lang="ru-RU" dirty="0" smtClean="0"/>
            </a:br>
            <a:r>
              <a:rPr lang="ru-RU" dirty="0" smtClean="0"/>
              <a:t>-двери и окна на восток и юг;</a:t>
            </a:r>
            <a:br>
              <a:rPr lang="ru-RU" dirty="0" smtClean="0"/>
            </a:br>
            <a:r>
              <a:rPr lang="ru-RU" dirty="0" smtClean="0"/>
              <a:t>-пол деревянный с уклоном;</a:t>
            </a:r>
            <a:br>
              <a:rPr lang="ru-RU" dirty="0" smtClean="0"/>
            </a:br>
            <a:r>
              <a:rPr lang="ru-RU" dirty="0" smtClean="0"/>
              <a:t>-оптимальная </a:t>
            </a:r>
            <a:r>
              <a:rPr lang="ru-RU" dirty="0" smtClean="0"/>
              <a:t>температура + </a:t>
            </a:r>
            <a:r>
              <a:rPr lang="ru-RU" dirty="0" smtClean="0"/>
              <a:t>8-12 градусов;</a:t>
            </a:r>
            <a:br>
              <a:rPr lang="ru-RU" dirty="0" smtClean="0"/>
            </a:br>
            <a:r>
              <a:rPr lang="ru-RU" dirty="0" smtClean="0"/>
              <a:t>-освещенность 1:10, 1:15.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3690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ДЕКАБРЬ: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3690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У животных сухостойный период: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sz="3200" dirty="0" smtClean="0"/>
              <a:t>стельным коровам нужны небольшие прогулки  на открытом выгоне;</a:t>
            </a:r>
            <a:br>
              <a:rPr lang="ru-RU" sz="3200" dirty="0" smtClean="0"/>
            </a:br>
            <a:r>
              <a:rPr lang="ru-RU" sz="3200" dirty="0" smtClean="0"/>
              <a:t>-поят только теплой водой;</a:t>
            </a:r>
            <a:br>
              <a:rPr lang="ru-RU" sz="3200" dirty="0" smtClean="0"/>
            </a:br>
            <a:r>
              <a:rPr lang="ru-RU" sz="3200" dirty="0" smtClean="0"/>
              <a:t>-толстая подстилка из соломы;</a:t>
            </a:r>
            <a:br>
              <a:rPr lang="ru-RU" sz="3200" dirty="0" smtClean="0"/>
            </a:br>
            <a:r>
              <a:rPr lang="ru-RU" sz="3200" dirty="0" smtClean="0"/>
              <a:t>-сытное разнообразное кормление ;</a:t>
            </a:r>
            <a:br>
              <a:rPr lang="ru-RU" sz="3200" dirty="0" smtClean="0"/>
            </a:br>
            <a:r>
              <a:rPr lang="ru-RU" sz="3200" dirty="0" smtClean="0"/>
              <a:t>-своевременная уборка отходов жизнедеятельности.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29763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ЯНВАРЬ: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140</Words>
  <Application>Microsoft Office PowerPoint</Application>
  <PresentationFormat>Экран (4:3)</PresentationFormat>
  <Paragraphs>38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Азбука содержания домашнего животного.</vt:lpstr>
      <vt:lpstr>Слайд 2</vt:lpstr>
      <vt:lpstr>Крупный рогатый скот.</vt:lpstr>
      <vt:lpstr>Бурёнка, чернушка, рябуха!</vt:lpstr>
      <vt:lpstr>Зима: </vt:lpstr>
      <vt:lpstr>Помещение для содержания должно быть: -просторным, светлым и сухим; -иметь вентиляцию; -двери и окна на восток и юг; -пол деревянный с уклоном; -оптимальная температура + 8-12 градусов; -освещенность 1:10, 1:15.</vt:lpstr>
      <vt:lpstr>ДЕКАБРЬ:  </vt:lpstr>
      <vt:lpstr>У животных сухостойный период: -стельным коровам нужны небольшие прогулки  на открытом выгоне; -поят только теплой водой; -толстая подстилка из соломы; -сытное разнообразное кормление ; -своевременная уборка отходов жизнедеятельности.</vt:lpstr>
      <vt:lpstr>ЯНВАРЬ:</vt:lpstr>
      <vt:lpstr>У коров время отёлов: -переход на трехразовое питание в день; -стойло, кормушку, навозную канаву обрабатывают известковым раствором; - дают сочные корма - варёный картофель, свёклу, другие корнеплоды; - запаривают комбикорма для подкормки; -наблюдают , чтобы не пропустить отёл; -принимают телят и устраивают их в теплый уголок без сквозняков; -раздаивают коров после отёла и выпаивают телятам молозиво- оно дает им иммунную защиту от многих заболеваний.                  </vt:lpstr>
      <vt:lpstr>ФЕВРАЛЬ:</vt:lpstr>
      <vt:lpstr>У животных сервис-период: -самые высокие надои при полноценном кормлении хорошим зелёным сеном, силосом, корнеплодами и комбикормами; -важен уход за выменем, его надо мыть хорошо тёплой водой и вытирать насухо полотенцем, а также полезен массаж; -применять правильную технику доения; - выдаивание  должно быть чистым, что является профилактикой мастита; -правильное содержание скота зимой- залог хорошего здоровья и высокой продуктивности. </vt:lpstr>
      <vt:lpstr>ВЕСНА:</vt:lpstr>
      <vt:lpstr>МАРТ:</vt:lpstr>
      <vt:lpstr>Профилактический период: - очистить шерсть и кожу животного; -чаще выпускать на прогулки и проветривать, продезинфецировать  помещение; -строго соблюдать распорядок дня по уборке, кормлению и доению коров, а также уходу за молодняком. </vt:lpstr>
      <vt:lpstr>АПРЕЛЬ:</vt:lpstr>
      <vt:lpstr>Предпастбищный  период: -витаминная подкормка отварами крапивы, хвои, других  полезных трав; -обрезка острых краев у копыт, их расчистка; -профилактические прививки против опасных заболеваний крупного рогатого скота; -больше двигательной активности.</vt:lpstr>
      <vt:lpstr>МАЙ:</vt:lpstr>
      <vt:lpstr>Пастбищный период: -выгон на пастбище, выпас на зелёной травке; -организация водопоя для стада коров;  -необходим умелый и знающий пастух; -пасти лучше в утренние и вечерние часы, когда травка бывает сочнее, а днём дать животным отдохнуть в тени и пережевать съеденное или пойти на водопой; -нельзя при пасьтбе держать животных в плотной куче, грубо кричать и бить, а дать им свободно пастись  на обозримом просторе.</vt:lpstr>
      <vt:lpstr>ЛЕТО:</vt:lpstr>
      <vt:lpstr>ИЮНЬ:</vt:lpstr>
      <vt:lpstr>Разгар пастбищного периода: -заготовка кормов на зиму: кошение трав на сено, сбор крапивы и других растений для запаса витаминных подкормок; генеральная уборка в хлевах, чтобы бороться с назойливыми насекомыми; -профилактика подкожного овода; -наблюдения за периодом охоты у коров; -важный период для осеменения коров.</vt:lpstr>
      <vt:lpstr>ИЮЛЬ:</vt:lpstr>
      <vt:lpstr>Самый жаркий период: -заканчивается сенокос и сбор трав; -нужно давать соль –лизунец, чтобы не было недостатка натрия, что приводит к ухудшению аппетита и замедлению развития у молодняка -купание животных тоже полезно ,что повышает их устойчивость к болезням; -если пастбище оскудело, то необходим подкорм скошенной травой или ботвой.</vt:lpstr>
      <vt:lpstr>АВГУСТ:</vt:lpstr>
      <vt:lpstr>Период снижения продуктивности: -трава на выпасах пожухла, побурела, погрубела и удои падают; -надо активно подкармливать животных; -подкормка бобовыми растениями повышает у коров удои и жирность молока; -в это время можно силосовать корма; -огород  дает базу для подкормок.</vt:lpstr>
      <vt:lpstr>ОСЕНЬ:</vt:lpstr>
      <vt:lpstr>СЕНТЯБРЬ:</vt:lpstr>
      <vt:lpstr>Завершение пастбищного сезона: -дают сочные корма, сено и солому, огородные припасы, ботву , мелкий картофель и другие; -припасают на убранных полях, но надо регулировать пасьбу, чтобы не было угрозы вздутия рубца при объедании; -в стойлах появляется сухая подстилка. </vt:lpstr>
      <vt:lpstr>ОКТЯБРЬ:</vt:lpstr>
      <vt:lpstr>Завершение лактации: -от коров ждут приплод и лактация уменьшается, их доят не 2-3 раза, а 1 раз в день, чтобы позже уйти в запуск;  -молоко становится гуще, жирнее, горько-солёным и не вкусным; -большая часть энергии, полученной с кормом, затрачивается на рост телёнка; -необходимо постепенно прекратить доение за два месяца до отёла, чтобы получить хороший приплод.</vt:lpstr>
      <vt:lpstr>НОЯБРЬ:</vt:lpstr>
      <vt:lpstr>Стойловый период: -запас соломы на зиму сделан, сено на сеновале, корма в закромах припасены; -утеплены стайки, вставлены двойные рамы, замазаны щели, отремонтированы полы; -у коров начался сухостой, прекращено доение; -не закармливают , но и голодать не дают; -лучше всего для стельной коровы хорошее сено, соль ,мелок и умеренно концентраты.</vt:lpstr>
      <vt:lpstr>Вот и пролистаны страницы животноводческого календаря.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Азбука содержания домашнего животного.</dc:title>
  <dc:creator>Надежда</dc:creator>
  <cp:lastModifiedBy>Надежда</cp:lastModifiedBy>
  <cp:revision>40</cp:revision>
  <dcterms:created xsi:type="dcterms:W3CDTF">2014-02-02T05:55:12Z</dcterms:created>
  <dcterms:modified xsi:type="dcterms:W3CDTF">2015-04-25T15:53:10Z</dcterms:modified>
</cp:coreProperties>
</file>