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4/20/2016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Последствия лесных пожаров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Экологические последствия лесных пожаров</a:t>
            </a:r>
            <a:endParaRPr lang="ru-RU" dirty="0"/>
          </a:p>
        </p:txBody>
      </p:sp>
      <p:pic>
        <p:nvPicPr>
          <p:cNvPr id="4" name="Содержимое 3" descr="2613812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447800"/>
            <a:ext cx="7590368" cy="494217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1600" dirty="0" smtClean="0"/>
              <a:t>Лесные пожары, бушующие в России, не только "слизывают" целые деревни, причиняя вред населению страны, но повреждают или уничтожают ценные деревья в лесах, пагубно влияя на возобновление </a:t>
            </a:r>
            <a:r>
              <a:rPr lang="ru-RU" sz="1600" dirty="0" err="1" smtClean="0"/>
              <a:t>экоресурсов</a:t>
            </a:r>
            <a:r>
              <a:rPr lang="ru-RU" sz="1600" dirty="0" smtClean="0"/>
              <a:t>.</a:t>
            </a:r>
          </a:p>
          <a:p>
            <a:pPr fontAlgn="base"/>
            <a:r>
              <a:rPr lang="ru-RU" sz="1600" dirty="0" smtClean="0"/>
              <a:t>"Если не принимать дополнительных мер, в любом случае, на восстановление уйдут сотни лет", - сказал руководитель программы по особо охраняемым природным территориям Гринпис Михаил </a:t>
            </a:r>
            <a:r>
              <a:rPr lang="ru-RU" sz="1600" dirty="0" err="1" smtClean="0"/>
              <a:t>Крейндлин</a:t>
            </a:r>
            <a:r>
              <a:rPr lang="ru-RU" sz="1600" dirty="0" smtClean="0"/>
              <a:t>, отвечая на вопрос о сроках восстановления лесов, пострадавших от верховых пожаров, во время которых горит не только лесная подстилка - трава и хвоя, но деревья целиком.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При этом, по словам экологов, породный состав леса изменится. "Если лес пройден верховым пожаром, то в первые годы после пожара там будет лишь пустыня", - отмечает координатор проектов по лесной политике Всемирного фонда дикой природы России Николай Шматков.</a:t>
            </a:r>
          </a:p>
          <a:p>
            <a:pPr fontAlgn="base"/>
            <a:r>
              <a:rPr lang="ru-RU" dirty="0" smtClean="0"/>
              <a:t>Через два-три года появятся иван-чай и малина, которые растут на пепелищах. До возникновения подлеска пройдет пять лет, а первыми появившимся здесь деревом станет береза или осина.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http://ria.ru/ecoinfogr/20100803/261369212.html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</TotalTime>
  <Words>65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Последствия лесных пожаров</vt:lpstr>
      <vt:lpstr>Экологические последствия лесных пожаров</vt:lpstr>
      <vt:lpstr>Слайд 3</vt:lpstr>
      <vt:lpstr>Источники информации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Последствия лесных пожаров</dc:title>
  <dc:creator>user</dc:creator>
  <cp:lastModifiedBy>Geograf</cp:lastModifiedBy>
  <cp:revision>3</cp:revision>
  <dcterms:created xsi:type="dcterms:W3CDTF">2015-03-05T15:04:04Z</dcterms:created>
  <dcterms:modified xsi:type="dcterms:W3CDTF">2016-04-20T11:00:00Z</dcterms:modified>
</cp:coreProperties>
</file>