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60" r:id="rId6"/>
    <p:sldId id="261" r:id="rId7"/>
    <p:sldId id="262" r:id="rId8"/>
    <p:sldId id="263" r:id="rId9"/>
    <p:sldId id="273" r:id="rId10"/>
    <p:sldId id="264" r:id="rId11"/>
    <p:sldId id="274" r:id="rId12"/>
    <p:sldId id="265" r:id="rId13"/>
    <p:sldId id="275" r:id="rId14"/>
    <p:sldId id="266" r:id="rId15"/>
    <p:sldId id="277" r:id="rId16"/>
    <p:sldId id="267" r:id="rId17"/>
    <p:sldId id="278" r:id="rId18"/>
    <p:sldId id="268" r:id="rId19"/>
    <p:sldId id="269" r:id="rId20"/>
    <p:sldId id="276" r:id="rId21"/>
    <p:sldId id="270" r:id="rId22"/>
    <p:sldId id="27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Занимательная анатомия.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Секрет гениальности</a:t>
            </a:r>
            <a:endParaRPr lang="ru-RU" dirty="0"/>
          </a:p>
        </p:txBody>
      </p:sp>
      <p:pic>
        <p:nvPicPr>
          <p:cNvPr id="4" name="Рисунок 3" descr="i (1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3357562"/>
            <a:ext cx="5000660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Нейрофизиологические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Нейрофизиологи Австралийского университета в Канберре Джон Митчелл и Алан  Снайдер  в Центре изучения мозга несколько лет исследовали людей, обладающих феноменальными способностями.</a:t>
            </a:r>
          </a:p>
          <a:p>
            <a:r>
              <a:rPr lang="ru-RU" dirty="0" smtClean="0"/>
              <a:t>Использовались методы позитронной и ядерно - резонантской томографии.</a:t>
            </a:r>
          </a:p>
          <a:p>
            <a:r>
              <a:rPr lang="ru-RU" dirty="0" smtClean="0"/>
              <a:t>Оказалось, что секрет гениальности кроется в  «неправильной» работе мозга.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500042"/>
            <a:ext cx="8072494" cy="54292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 исследовании работы мозга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Установлено, что в детстве у обычных людей все зоны мозга развиваются равномерно, а у гениев непомерно развивается какая – то одна область мозга за счет « обесточивания» других. Она – самая « способная» – увеличивается, начинает доминировать над остальными и со временем превращается в строго специализированную. И тогда человек удивляет своим особым талантом.</a:t>
            </a:r>
          </a:p>
          <a:p>
            <a:r>
              <a:rPr lang="ru-RU" dirty="0" smtClean="0"/>
              <a:t>При исследовании мозга Альберта Эйнштейна замечено, что области, ответственные за математические способности, были увеличены.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142852"/>
            <a:ext cx="4500594" cy="3857652"/>
          </a:xfrm>
          <a:prstGeom prst="rect">
            <a:avLst/>
          </a:prstGeom>
        </p:spPr>
      </p:pic>
      <p:pic>
        <p:nvPicPr>
          <p:cNvPr id="3" name="Рисунок 2" descr="i (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3248"/>
            <a:ext cx="4424374" cy="323851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Восприятие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Обычный человек воспринимает информацию целиком, автоматически осмысливает, оставляет, как правило, общее впечатление.</a:t>
            </a:r>
          </a:p>
          <a:p>
            <a:r>
              <a:rPr lang="ru-RU" dirty="0" smtClean="0"/>
              <a:t>Гений воспринимает всё фантастически детально, что позволяет ему делать гениальные выводы.</a:t>
            </a:r>
          </a:p>
          <a:p>
            <a:r>
              <a:rPr lang="ru-RU" dirty="0" smtClean="0"/>
              <a:t>Гениальность – это отклонение от общепринятой нормы?</a:t>
            </a:r>
          </a:p>
          <a:p>
            <a:r>
              <a:rPr lang="ru-RU" dirty="0" smtClean="0"/>
              <a:t>Итальянский психиатр Чезаре Ломброзо утверждал, что гениальность – это одна из форм  «помешательства».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4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214289"/>
            <a:ext cx="2224092" cy="3416551"/>
          </a:xfrm>
          <a:prstGeom prst="rect">
            <a:avLst/>
          </a:prstGeom>
        </p:spPr>
      </p:pic>
      <p:pic>
        <p:nvPicPr>
          <p:cNvPr id="3" name="Рисунок 2" descr="i (4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1928802"/>
            <a:ext cx="2519376" cy="3857652"/>
          </a:xfrm>
          <a:prstGeom prst="rect">
            <a:avLst/>
          </a:prstGeom>
        </p:spPr>
      </p:pic>
      <p:pic>
        <p:nvPicPr>
          <p:cNvPr id="4" name="Рисунок 3" descr="i (4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642918"/>
            <a:ext cx="1900241" cy="245609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Особые люди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1943 году появился термин « аутизм».</a:t>
            </a:r>
          </a:p>
          <a:p>
            <a:r>
              <a:rPr lang="ru-RU" dirty="0" smtClean="0"/>
              <a:t>Аутизм – психическое отклонение, которое проявляется в трудности общения с окружающими, холодностью и равнодушием к внешнему миру.</a:t>
            </a:r>
          </a:p>
          <a:p>
            <a:r>
              <a:rPr lang="ru-RU" dirty="0" smtClean="0"/>
              <a:t>Среди детей, страдающих аутизмом, много талантливых художников, музыкантов, математиков.</a:t>
            </a:r>
          </a:p>
          <a:p>
            <a:r>
              <a:rPr lang="ru-RU" dirty="0" smtClean="0"/>
              <a:t>Феномен аутов изучал нейрофизиолог Джон Митчелл. 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4000528" cy="2928958"/>
          </a:xfrm>
          <a:prstGeom prst="rect">
            <a:avLst/>
          </a:prstGeom>
        </p:spPr>
      </p:pic>
      <p:pic>
        <p:nvPicPr>
          <p:cNvPr id="3" name="Рисунок 2" descr="i (3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214290"/>
            <a:ext cx="3643338" cy="2928958"/>
          </a:xfrm>
          <a:prstGeom prst="rect">
            <a:avLst/>
          </a:prstGeom>
        </p:spPr>
      </p:pic>
      <p:pic>
        <p:nvPicPr>
          <p:cNvPr id="4" name="Рисунок 3" descr="i (39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3500438"/>
            <a:ext cx="3929090" cy="2738444"/>
          </a:xfrm>
          <a:prstGeom prst="rect">
            <a:avLst/>
          </a:prstGeom>
        </p:spPr>
      </p:pic>
      <p:pic>
        <p:nvPicPr>
          <p:cNvPr id="5" name="Рисунок 4" descr="i (40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3504" y="3643314"/>
            <a:ext cx="3757619" cy="266700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мозга аутов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Способности аутов – это результат изоляции некоторых областей мозга от тех, которые позволяют связывать потоки информации вместе и выдавать общее решение .Изолированные области развиваются сильнее, что и приводит к возникновению невероятных способностей.</a:t>
            </a:r>
          </a:p>
          <a:p>
            <a:r>
              <a:rPr lang="ru-RU" dirty="0" smtClean="0"/>
              <a:t>Чаще всего у них хуже работает левое полушарие ((логическое), а правое, отвечающее за интуицию и эмоции, развивается сверх всякой меры. Если с детства проводить коррекционное лечение, то, возможно, что их способности будут утрачены.</a:t>
            </a:r>
          </a:p>
          <a:p>
            <a:r>
              <a:rPr lang="ru-RU" dirty="0" smtClean="0"/>
              <a:t> А в чем смысл?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Можно ли искусственно делать гениев?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Если известна природа гениальности, то это возможно!</a:t>
            </a:r>
          </a:p>
          <a:p>
            <a:r>
              <a:rPr lang="ru-RU" dirty="0" smtClean="0"/>
              <a:t>«Одни отделы мозга включить, другие выключить, чтобы сделать из человека Леонардо да Винчи или Пифагора» (Алан Снайдер ).</a:t>
            </a:r>
          </a:p>
          <a:p>
            <a:r>
              <a:rPr lang="ru-RU" dirty="0" smtClean="0"/>
              <a:t>Но природе это не нужно, природа будет мстить человеку, потому что искусственный  «гениальный  идиотизм» ей не нужен.</a:t>
            </a:r>
          </a:p>
          <a:p>
            <a:r>
              <a:rPr lang="ru-RU" dirty="0" smtClean="0"/>
              <a:t>Гениальность – это не норма, а редкое отклонение от нормы!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193242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Гениальность - наивысшая степень проявления творческих сил человека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Какова истинная природа гениальности?</a:t>
            </a:r>
          </a:p>
          <a:p>
            <a:r>
              <a:rPr lang="ru-RU" dirty="0" smtClean="0"/>
              <a:t>Религия считает, что гениальность – это рождение Духа Истины в человеке.</a:t>
            </a:r>
          </a:p>
          <a:p>
            <a:r>
              <a:rPr lang="ru-RU" dirty="0" smtClean="0"/>
              <a:t>Ученые долгое время считали, что ее секрет кроется в количестве извилин или весе мозга гениев.</a:t>
            </a:r>
          </a:p>
          <a:p>
            <a:r>
              <a:rPr lang="ru-RU" dirty="0" smtClean="0"/>
              <a:t>Возможно у них большее количество нервных клеток?</a:t>
            </a:r>
          </a:p>
          <a:p>
            <a:r>
              <a:rPr lang="ru-RU" dirty="0" smtClean="0"/>
              <a:t>Может быть у них более развита кора                                    больших полушарий?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0694" y="285728"/>
            <a:ext cx="3367092" cy="3000396"/>
          </a:xfrm>
          <a:prstGeom prst="rect">
            <a:avLst/>
          </a:prstGeom>
        </p:spPr>
      </p:pic>
      <p:pic>
        <p:nvPicPr>
          <p:cNvPr id="3" name="Рисунок 2" descr="i 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3571876"/>
            <a:ext cx="3357586" cy="2667006"/>
          </a:xfrm>
          <a:prstGeom prst="rect">
            <a:avLst/>
          </a:prstGeom>
        </p:spPr>
      </p:pic>
      <p:pic>
        <p:nvPicPr>
          <p:cNvPr id="4" name="Рисунок 3" descr="i (1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58" y="357166"/>
            <a:ext cx="4143404" cy="307183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Журнал « Чудеса и приключения» №9, 2008 год .Сергей дёмкин: статья  «секрет гениальности»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Литература:</a:t>
            </a:r>
            <a:endParaRPr lang="ru-RU" dirty="0"/>
          </a:p>
        </p:txBody>
      </p:sp>
      <p:pic>
        <p:nvPicPr>
          <p:cNvPr id="4" name="Рисунок 3" descr="i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68" y="214290"/>
            <a:ext cx="1743075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28600"/>
            <a:ext cx="8407556" cy="5915044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3" name="Рисунок 2" descr="i (3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1928802"/>
            <a:ext cx="3971946" cy="32861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642917"/>
            <a:ext cx="8143932" cy="535785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621870" cy="771508"/>
          </a:xfrm>
        </p:spPr>
        <p:txBody>
          <a:bodyPr/>
          <a:lstStyle/>
          <a:p>
            <a:r>
              <a:rPr lang="ru-RU" dirty="0" smtClean="0"/>
              <a:t>Научные исследования мозга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Мозг И.С.Тургенева весил 2012 граммов, что на 600 граммов больше среднего веса!</a:t>
            </a:r>
          </a:p>
          <a:p>
            <a:r>
              <a:rPr lang="ru-RU" dirty="0" smtClean="0"/>
              <a:t>Мозг Анатоля Франса почти на 1 килограмм легче тургеневского, но   никто не берется утверждать, что Тургенев писал в два раза лучше Франса.</a:t>
            </a:r>
          </a:p>
          <a:p>
            <a:r>
              <a:rPr lang="ru-RU" dirty="0" smtClean="0"/>
              <a:t>У женщин мозг оказывается в среднем на 100 граммов легче мужского, хотя среди них были особы, которые по уму не только не уступали, но и на много превосходили мужчин.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Среди гениальных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Были люди как с большим, так и с маленьким мозгом.</a:t>
            </a:r>
          </a:p>
          <a:p>
            <a:r>
              <a:rPr lang="ru-RU" dirty="0" smtClean="0"/>
              <a:t>Умственные способности не определяются величиной мозга.</a:t>
            </a:r>
          </a:p>
          <a:p>
            <a:r>
              <a:rPr lang="ru-RU" dirty="0" smtClean="0"/>
              <a:t>Нет отличия, по логике, и в количестве нейронов – нервных клеток.</a:t>
            </a:r>
            <a:endParaRPr lang="ru-RU" dirty="0"/>
          </a:p>
        </p:txBody>
      </p:sp>
      <p:pic>
        <p:nvPicPr>
          <p:cNvPr id="5" name="Рисунок 4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3929066"/>
            <a:ext cx="3257550" cy="2452692"/>
          </a:xfrm>
          <a:prstGeom prst="rect">
            <a:avLst/>
          </a:prstGeom>
        </p:spPr>
      </p:pic>
      <p:pic>
        <p:nvPicPr>
          <p:cNvPr id="6" name="Рисунок 5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4643446"/>
            <a:ext cx="2428892" cy="15954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50432" cy="5986482"/>
          </a:xfrm>
        </p:spPr>
        <p:txBody>
          <a:bodyPr/>
          <a:lstStyle/>
          <a:p>
            <a:r>
              <a:rPr lang="ru-RU" dirty="0" smtClean="0"/>
              <a:t>В конце 20-х годов 20 века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503920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конце 20-х годов 20 века перед советскими учеными поставили « ЗАДАЧУ ВЕКА»: выяснить, как можно стимулировать у людей              исключительные умственные способности, чтобы « любая кухарка» могла управлять государством.</a:t>
            </a:r>
          </a:p>
          <a:p>
            <a:r>
              <a:rPr lang="ru-RU" dirty="0" smtClean="0"/>
              <a:t>Как выращивать гениев?</a:t>
            </a:r>
          </a:p>
          <a:p>
            <a:r>
              <a:rPr lang="ru-RU" dirty="0" smtClean="0"/>
              <a:t>Знаменитый невролог, психиатр и психолог академик Бехтерев предложил создать в Ленинграде « Пантеон мозга», где хранились бы колбы с национальным достоянием – мозгами известных советских людей.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214554"/>
            <a:ext cx="8342214" cy="424168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Но идея выжила.</a:t>
            </a:r>
          </a:p>
          <a:p>
            <a:r>
              <a:rPr lang="ru-RU" dirty="0" smtClean="0"/>
              <a:t>В  Москве в 1924 году, по инициативе наркома здравоохранения Семашко, открыли лабораторию по изучению мозга В.И Ленина.</a:t>
            </a:r>
          </a:p>
          <a:p>
            <a:r>
              <a:rPr lang="ru-RU" dirty="0" smtClean="0"/>
              <a:t>Позже был открыт Институт мозга.</a:t>
            </a:r>
          </a:p>
          <a:p>
            <a:r>
              <a:rPr lang="ru-RU" dirty="0" smtClean="0"/>
              <a:t>В 1934 году изучение мозга было поставлено на поток. Изучался мозг Клары Цеткин, Луначарского, Маяковского, Андрея Белого, Станиславского, Собинова, Максима Горького, Багрицкого и других выдающихся людей.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Бехтерев в 1927 году скоропостижно скончался при загадочных обстоятельствах.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56528" cy="8429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Обследование мозга одного человека занимало около 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Многолетние анатомические исследования тайну гениальности так и не раскрыли.</a:t>
            </a:r>
          </a:p>
          <a:p>
            <a:r>
              <a:rPr lang="ru-RU" dirty="0" smtClean="0"/>
              <a:t>Гипотеза зависимости умственных способностей от величины мозга, количества нейронов, числа борозд и извилин на поверхности коры головного мозга была опровергнута.</a:t>
            </a:r>
          </a:p>
          <a:p>
            <a:r>
              <a:rPr lang="ru-RU" dirty="0" smtClean="0"/>
              <a:t>Анатомия мозга уступила место нейрофизиологии.</a:t>
            </a:r>
          </a:p>
          <a:p>
            <a:r>
              <a:rPr lang="ru-RU" dirty="0" smtClean="0"/>
              <a:t>Возможно, секрет гениальности заключается в том, что мозг работает на полную катушку?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7" y="571480"/>
            <a:ext cx="8215370" cy="53578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265</TotalTime>
  <Words>807</Words>
  <PresentationFormat>Экран (4:3)</PresentationFormat>
  <Paragraphs>59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Официальная</vt:lpstr>
      <vt:lpstr>Секрет гениальности</vt:lpstr>
      <vt:lpstr>Гениальность - наивысшая степень проявления творческих сил человека</vt:lpstr>
      <vt:lpstr>Слайд 3</vt:lpstr>
      <vt:lpstr>Научные исследования мозга</vt:lpstr>
      <vt:lpstr>Среди гениальных</vt:lpstr>
      <vt:lpstr>В конце 20-х годов 20 века</vt:lpstr>
      <vt:lpstr>Бехтерев в 1927 году скоропостижно скончался при загадочных обстоятельствах.</vt:lpstr>
      <vt:lpstr>Обследование мозга одного человека занимало около года</vt:lpstr>
      <vt:lpstr>Слайд 9</vt:lpstr>
      <vt:lpstr>Нейрофизиологические исследования</vt:lpstr>
      <vt:lpstr>Слайд 11</vt:lpstr>
      <vt:lpstr>При исследовании работы мозга</vt:lpstr>
      <vt:lpstr>Слайд 13</vt:lpstr>
      <vt:lpstr>Восприятие информации</vt:lpstr>
      <vt:lpstr>Слайд 15</vt:lpstr>
      <vt:lpstr>Особые люди</vt:lpstr>
      <vt:lpstr>Слайд 17</vt:lpstr>
      <vt:lpstr>Работа мозга аутов</vt:lpstr>
      <vt:lpstr>Можно ли искусственно делать гениев?</vt:lpstr>
      <vt:lpstr>Слайд 20</vt:lpstr>
      <vt:lpstr>Литература: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Секрет гениальности</dc:title>
  <dc:creator>Надежда</dc:creator>
  <cp:lastModifiedBy>Надежда</cp:lastModifiedBy>
  <cp:revision>31</cp:revision>
  <dcterms:created xsi:type="dcterms:W3CDTF">2015-03-27T11:40:08Z</dcterms:created>
  <dcterms:modified xsi:type="dcterms:W3CDTF">2015-10-18T12:40:23Z</dcterms:modified>
</cp:coreProperties>
</file>