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B8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История возникновения табака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выполнил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ученик </a:t>
            </a:r>
            <a:r>
              <a:rPr lang="ru-RU" dirty="0" smtClean="0">
                <a:solidFill>
                  <a:srgbClr val="FFFF00"/>
                </a:solidFill>
              </a:rPr>
              <a:t>9-г класса, </a:t>
            </a:r>
            <a:r>
              <a:rPr lang="ru-RU" dirty="0" err="1" smtClean="0">
                <a:solidFill>
                  <a:srgbClr val="FFFF00"/>
                </a:solidFill>
              </a:rPr>
              <a:t>Давлетбаев</a:t>
            </a:r>
            <a:r>
              <a:rPr lang="ru-RU" dirty="0" smtClean="0">
                <a:solidFill>
                  <a:srgbClr val="FFFF00"/>
                </a:solidFill>
              </a:rPr>
              <a:t> Евгений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457200"/>
            <a:ext cx="4114800" cy="3352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4958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Примерно 1 тысяча лет до н. э. — индейцы начали использовать табак: жевать, курить и даже вводить его с помощью клизм (эта традиция сохранилась до сих пор у индейцев племени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агуаруна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обитающих в Перу).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Кто завез табак в Европу?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1492 год — табак впервые увидели европейцы. Индейцы подарили Колумбу связку сушёных листьев табака. Колумб не понял их предназначения и выбросил их за борт. Благодаря Колумбу на карте мира появилось первое «табачное» название — остров Тобаго (этим словом индейцы называли курительные трубки).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Табак в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Россию табак был завезен в 1585 году, английскими купцами через Архангельск. После опустошительного пожара в Москве в 1634 году, причиной которого стала сигарета, курению было запрещено под страхом смертной </a:t>
            </a:r>
            <a:r>
              <a:rPr lang="ru-RU" dirty="0" err="1" smtClean="0"/>
              <a:t>казни.Продажа</a:t>
            </a:r>
            <a:r>
              <a:rPr lang="ru-RU" dirty="0" smtClean="0"/>
              <a:t> табака возобновилась только во время царствования Петра</a:t>
            </a:r>
            <a:r>
              <a:rPr lang="en-US" dirty="0" smtClean="0"/>
              <a:t>I</a:t>
            </a:r>
            <a:r>
              <a:rPr lang="ru-RU" dirty="0" smtClean="0"/>
              <a:t>, который сам был заядлым </a:t>
            </a:r>
            <a:r>
              <a:rPr lang="ru-RU" dirty="0" err="1" smtClean="0"/>
              <a:t>курильшиком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Появление современных сигарет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1828 год — германские химики Людвиг </a:t>
            </a:r>
            <a:r>
              <a:rPr lang="ru-RU" dirty="0" err="1" smtClean="0">
                <a:solidFill>
                  <a:schemeClr val="bg1"/>
                </a:solidFill>
              </a:rPr>
              <a:t>Рейманн</a:t>
            </a:r>
            <a:r>
              <a:rPr lang="ru-RU" dirty="0" smtClean="0">
                <a:solidFill>
                  <a:schemeClr val="bg1"/>
                </a:solidFill>
              </a:rPr>
              <a:t> и Вильгельм </a:t>
            </a:r>
            <a:r>
              <a:rPr lang="ru-RU" dirty="0" err="1" smtClean="0">
                <a:solidFill>
                  <a:schemeClr val="bg1"/>
                </a:solidFill>
              </a:rPr>
              <a:t>Поссельт</a:t>
            </a:r>
            <a:r>
              <a:rPr lang="ru-RU" dirty="0" smtClean="0">
                <a:solidFill>
                  <a:schemeClr val="bg1"/>
                </a:solidFill>
              </a:rPr>
              <a:t> выделили никотин.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1860 год — начато промышленное производство сигарет.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1913 год — рождение современных сигарет. Американская компания RJ </a:t>
            </a:r>
            <a:r>
              <a:rPr lang="ru-RU" dirty="0" err="1" smtClean="0">
                <a:solidFill>
                  <a:schemeClr val="bg1"/>
                </a:solidFill>
              </a:rPr>
              <a:t>Reynolds</a:t>
            </a:r>
            <a:r>
              <a:rPr lang="ru-RU" dirty="0" smtClean="0">
                <a:solidFill>
                  <a:schemeClr val="bg1"/>
                </a:solidFill>
              </a:rPr>
              <a:t> выпустила сигареты </a:t>
            </a:r>
            <a:r>
              <a:rPr lang="ru-RU" dirty="0" err="1" smtClean="0">
                <a:solidFill>
                  <a:schemeClr val="bg1"/>
                </a:solidFill>
              </a:rPr>
              <a:t>Camel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bg1">
                    <a:lumMod val="95000"/>
                  </a:schemeClr>
                </a:solidFill>
              </a:rPr>
              <a:t>Спасибо за внимание!!!</a:t>
            </a:r>
            <a:endParaRPr lang="ru-RU" sz="5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203</Words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История возникновения табака</vt:lpstr>
      <vt:lpstr>Слайд 2</vt:lpstr>
      <vt:lpstr>Кто завез табак в Европу?</vt:lpstr>
      <vt:lpstr>Табак в России</vt:lpstr>
      <vt:lpstr>Появление современных сигарет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возникновения табака</dc:title>
  <dc:creator>1</dc:creator>
  <cp:lastModifiedBy>Geograf</cp:lastModifiedBy>
  <cp:revision>5</cp:revision>
  <dcterms:created xsi:type="dcterms:W3CDTF">2015-03-02T16:55:56Z</dcterms:created>
  <dcterms:modified xsi:type="dcterms:W3CDTF">2016-04-20T11:01:09Z</dcterms:modified>
</cp:coreProperties>
</file>