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5" r:id="rId5"/>
    <p:sldId id="274" r:id="rId6"/>
    <p:sldId id="277" r:id="rId7"/>
    <p:sldId id="259" r:id="rId8"/>
    <p:sldId id="260" r:id="rId9"/>
    <p:sldId id="273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6" r:id="rId21"/>
    <p:sldId id="271" r:id="rId22"/>
    <p:sldId id="272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b="1" dirty="0" smtClean="0"/>
              <a:t>Секреты твоего тела.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Презентация по половому и гигиеническому воспитанию для мальчиков 13 – 15 лет.</a:t>
            </a:r>
            <a:endParaRPr lang="ru-RU" b="1" dirty="0"/>
          </a:p>
        </p:txBody>
      </p:sp>
      <p:pic>
        <p:nvPicPr>
          <p:cNvPr id="4" name="Рисунок 3" descr="i (3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9322" y="4357694"/>
            <a:ext cx="3128837" cy="20717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Сколько времени идет развитие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На этот вопрос нет однозначного ответа. Организм каждого  подростка индивидуален. Подростки могут пройти этот путь за 6 -7 лет. А так называемому среднему мальчику на это может потребоваться примерно 4 – 5 лет.</a:t>
            </a:r>
          </a:p>
          <a:p>
            <a:r>
              <a:rPr lang="ru-RU" dirty="0" smtClean="0"/>
              <a:t>Если мальчик вступил в период развития в 13 лет, то максимально это развитие может продлиться до 20 лет.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Когда стоит обратиться к врачу?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Если тебе уже 15 лет   и у тебя не появилось никаких признаков полового созревания.</a:t>
            </a:r>
          </a:p>
          <a:p>
            <a:r>
              <a:rPr lang="ru-RU" dirty="0" smtClean="0"/>
              <a:t>Если ты чувствуешь, что твое тело развивается как- то не так, не надо ждать до 15 лет.</a:t>
            </a:r>
          </a:p>
          <a:p>
            <a:r>
              <a:rPr lang="ru-RU" dirty="0" smtClean="0"/>
              <a:t>Если половое созревание началось слишком рано, до 9 лет, это бывает показателем нарушений в организме.</a:t>
            </a:r>
          </a:p>
          <a:p>
            <a:r>
              <a:rPr lang="ru-RU" dirty="0" smtClean="0"/>
              <a:t> И просто чтоб убедиться, что все в порядке.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066800"/>
          </a:xfrm>
          <a:solidFill>
            <a:srgbClr val="00B0F0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Некоторые термины: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Эякуляция – выброс из организма спермы.</a:t>
            </a:r>
          </a:p>
          <a:p>
            <a:r>
              <a:rPr lang="ru-RU" dirty="0" smtClean="0"/>
              <a:t>Поллюции – ночные извержения спермы во сне.</a:t>
            </a:r>
          </a:p>
          <a:p>
            <a:r>
              <a:rPr lang="ru-RU" dirty="0" smtClean="0"/>
              <a:t>Онанизм ( мастурбация) – преднамеренное воздействие на половые органы извне, чтобы вызвать семяизвержение.</a:t>
            </a:r>
          </a:p>
          <a:p>
            <a:r>
              <a:rPr lang="ru-RU" dirty="0" smtClean="0"/>
              <a:t> Тестостерон- мужской половой гормон, который влияет на развитие и функционирование половой системы.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Онанизм – это плохо?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Здесь кроется одна опасность: он может превратиться в дурную привычку.</a:t>
            </a:r>
          </a:p>
          <a:p>
            <a:r>
              <a:rPr lang="ru-RU" dirty="0" smtClean="0"/>
              <a:t>Ежедневный онанизм вреден для здоровья: можно истощить свой организм до предела, так как при эякуляции из организма уходит много высококачественных белков и наступает белковое голодание.</a:t>
            </a:r>
          </a:p>
          <a:p>
            <a:r>
              <a:rPr lang="ru-RU" dirty="0" smtClean="0"/>
              <a:t>Истощение организма вызовет нарушение процессов роста, быструю утомляемость, депрессии – нервные расстройства.</a:t>
            </a:r>
          </a:p>
          <a:p>
            <a:r>
              <a:rPr lang="ru-RU" dirty="0" smtClean="0"/>
              <a:t>Надо бить себя по рукам! Быть поменьше в одиночестве, побольше заниматься спортом и другими полезными и нужными делами.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066800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 Ты стал больше потеть?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Подобные изменения происходят из –за того, что гормон тестостерон воздействует на потовые железы и усиливается потоотделение. Пот накапливается на коже и становится пищевой базой для бактерий. Появляется неприятный запах от гениталий, подмышек, ступней и других частей тела. Ладони часто становятся влажными и липкими.</a:t>
            </a:r>
          </a:p>
          <a:p>
            <a:r>
              <a:rPr lang="ru-RU" dirty="0" smtClean="0"/>
              <a:t>Если ты правильно питаешься, регулярно моешься, носишь чистое белье, твой запах будет чистым и свежим. Носи майки, трусы, носки из 100% - ного хлопка, который хорошо впитывает влагу. Дезодоранты наноси только на чистую кожу.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Проблемы с кожей?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Более активно работают и сальные железы. Отдельные участки кожи кажутся влажными на ощупь из –за избытка кожного жира. Волосы на голове быстрее жирнеют и их приходится чаще мыть. На сальные железы также воздействуют гормоны. </a:t>
            </a:r>
          </a:p>
          <a:p>
            <a:r>
              <a:rPr lang="ru-RU" dirty="0" smtClean="0"/>
              <a:t>Кожа становится жирнее и это среда для бактерий, которые вызывают очаги воспаления –прыщи. Кожный жир забивает поры и образуются черные точки – угри. Эти образования на коже нельзя выдавливать, чтобы не занести инфекцию, не оставить рубцов и оспин на коже. Для этого есть специальные средства в аптеке, чтобы очищать и лечить кожу.   </a:t>
            </a:r>
          </a:p>
          <a:p>
            <a:r>
              <a:rPr lang="ru-RU" dirty="0" smtClean="0"/>
              <a:t>Жирную кожу надо мыть горячей водой с мылом и ополаскивать холодной ежедневно.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58204" cy="1566882"/>
          </a:xfrm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 Профилактика  нарушений и заболеваний репродуктивной системы: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357430"/>
            <a:ext cx="8258204" cy="4217106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Ежедневно заботься о чистоте внешних половых органов.</a:t>
            </a:r>
          </a:p>
          <a:p>
            <a:r>
              <a:rPr lang="ru-RU" dirty="0" smtClean="0"/>
              <a:t>Спать следует в широких трусах или пижаме, чтобы не нарушать кровообращение.</a:t>
            </a:r>
          </a:p>
          <a:p>
            <a:r>
              <a:rPr lang="ru-RU" dirty="0" smtClean="0"/>
              <a:t>Не носи плавки постоянно, это одежда для плавания.</a:t>
            </a:r>
          </a:p>
          <a:p>
            <a:r>
              <a:rPr lang="ru-RU" dirty="0" smtClean="0"/>
              <a:t> Не смотри на ночь эротические фильмы, чтобы избежать поллюций.</a:t>
            </a:r>
          </a:p>
          <a:p>
            <a:r>
              <a:rPr lang="ru-RU" dirty="0" smtClean="0"/>
              <a:t>Не вступай в ранние половые связи, можно стать нечаянно отцом, или подхватить венерическое заболевание ( гонорею, трихомоноз, сифилис, СПИД). Ты не готов физически к взрослой жизни.</a:t>
            </a:r>
          </a:p>
          <a:p>
            <a:r>
              <a:rPr lang="ru-RU" dirty="0" smtClean="0"/>
              <a:t>Если ты идешь на половой контакт, то позаботься  о защите в форме латекса –</a:t>
            </a:r>
            <a:r>
              <a:rPr lang="ru-RU" b="1" dirty="0" smtClean="0"/>
              <a:t> презерватива</a:t>
            </a:r>
            <a:r>
              <a:rPr lang="ru-RU" dirty="0" smtClean="0"/>
              <a:t>. Ты не готов психологически нести ответственность за свои поступки.</a:t>
            </a:r>
          </a:p>
          <a:p>
            <a:r>
              <a:rPr lang="ru-RU" dirty="0" smtClean="0"/>
              <a:t>Помни, что нарушения и заболевания   могут привести к бесплодию.</a:t>
            </a:r>
            <a:endParaRPr lang="ru-RU" dirty="0"/>
          </a:p>
        </p:txBody>
      </p:sp>
      <p:pic>
        <p:nvPicPr>
          <p:cNvPr id="4" name="Рисунок 3" descr="i (4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5272" y="5572140"/>
            <a:ext cx="928694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186766" cy="1357322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b="1" dirty="0" smtClean="0"/>
              <a:t>Что могут рассказать о тебе твои вещи?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Говорят, что вещи могут многое сказать о человеке. </a:t>
            </a:r>
            <a:r>
              <a:rPr lang="ru-RU" b="1" dirty="0" smtClean="0"/>
              <a:t>Выбери 5 предметов</a:t>
            </a:r>
            <a:r>
              <a:rPr lang="ru-RU" dirty="0" smtClean="0"/>
              <a:t>, которые лучше всего сочетаются с твоим образом, стилем, настроением, планами. Посмотрим, что скажет о тебе твой выбор!</a:t>
            </a:r>
          </a:p>
          <a:p>
            <a:r>
              <a:rPr lang="ru-RU" b="1" dirty="0" smtClean="0"/>
              <a:t>А. Роза, мужской  журнал, смартфон, бритва, мягкая игрушка с надписью о любви Б. кубик Рубика, фонарь, подсвечник со свечами, гантели, кроссовки В. книга, наушники, прибор для чистки обуви, очки, диски.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115328" cy="1143008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Итак, подводим итоги теста: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071678"/>
            <a:ext cx="8186766" cy="4502858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Больше предметов, помеченных буквой </a:t>
            </a:r>
            <a:r>
              <a:rPr lang="ru-RU" b="1" dirty="0" smtClean="0"/>
              <a:t>А</a:t>
            </a:r>
            <a:r>
              <a:rPr lang="ru-RU" dirty="0" smtClean="0"/>
              <a:t>: У тебя романтическое настроение. Тебе хочется пригласить девчонку на свидание, которая тебе давно нравится. Дай ей шанс понять с каким отличным парнем свела ее судьба. Ты считаешь себя неотразимым, но другие могут думать по –другому.</a:t>
            </a:r>
          </a:p>
          <a:p>
            <a:r>
              <a:rPr lang="ru-RU" dirty="0" smtClean="0"/>
              <a:t>Больше предметов, помеченных буквой </a:t>
            </a:r>
            <a:r>
              <a:rPr lang="ru-RU" b="1" dirty="0" smtClean="0"/>
              <a:t>Б</a:t>
            </a:r>
            <a:r>
              <a:rPr lang="ru-RU" dirty="0" smtClean="0"/>
              <a:t>: Ты, как всегда отважен, готов к новым подвигам, и вообще можешь придумать как спасти мир сегодня. Ты смелый пилот за штурвалом не опробованного реактивного самолета.</a:t>
            </a:r>
          </a:p>
          <a:p>
            <a:r>
              <a:rPr lang="ru-RU" dirty="0" smtClean="0"/>
              <a:t>Больше предметов, помеченных буквой </a:t>
            </a:r>
            <a:r>
              <a:rPr lang="ru-RU" b="1" dirty="0" smtClean="0"/>
              <a:t>В</a:t>
            </a:r>
            <a:r>
              <a:rPr lang="ru-RU" dirty="0" smtClean="0"/>
              <a:t>: С виду ты обычный парень, но именно твои истории приятели пересказывают друзьям, выдавая за свои. Ты свой в компании, ты ловишь на себе восхищенные взгляды, тебе подражают, завидуют. Ты в « тренд – сеттере».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143000"/>
            <a:ext cx="8258204" cy="5214958"/>
          </a:xfrm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 smtClean="0"/>
              <a:t>Советую тебе прочитать книгу:</a:t>
            </a:r>
            <a:br>
              <a:rPr lang="ru-RU" dirty="0" smtClean="0"/>
            </a:br>
            <a:r>
              <a:rPr lang="ru-RU" dirty="0" smtClean="0"/>
              <a:t> « Секреты твоего тела». Серия для мальчиков. В. Корякиной.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Сложный период твоей жизни.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Ты прощаешься с детством. Половое созревание – это период человеческой жизни, когда тело из детского становится взрослым.</a:t>
            </a:r>
          </a:p>
          <a:p>
            <a:r>
              <a:rPr lang="ru-RU" dirty="0" smtClean="0"/>
              <a:t>Ты становишься выше, в год прибавляя до 11 и более сантиметров.</a:t>
            </a:r>
          </a:p>
          <a:p>
            <a:r>
              <a:rPr lang="ru-RU" dirty="0" smtClean="0"/>
              <a:t>Формы тела также меняются, ты становишься шире в плечах, и тогда бедра начинают казаться уже. Развивается мускулатура.</a:t>
            </a:r>
          </a:p>
          <a:p>
            <a:r>
              <a:rPr lang="ru-RU" dirty="0" smtClean="0"/>
              <a:t>Волосы растут в тех местах, где никогда не росли прежде. Изменения происходят не только внешне, но и в самом организме.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510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8250" y="900112"/>
            <a:ext cx="6667500" cy="5057775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43000"/>
            <a:ext cx="8401080" cy="5072082"/>
          </a:xfrm>
          <a:solidFill>
            <a:schemeClr val="accent6"/>
          </a:solidFill>
          <a:ln>
            <a:solidFill>
              <a:srgbClr val="002060"/>
            </a:solidFill>
          </a:ln>
        </p:spPr>
        <p:txBody>
          <a:bodyPr/>
          <a:lstStyle/>
          <a:p>
            <a:r>
              <a:rPr lang="ru-RU" dirty="0" smtClean="0"/>
              <a:t>Умей слушать!</a:t>
            </a:r>
            <a:br>
              <a:rPr lang="ru-RU" dirty="0" smtClean="0"/>
            </a:br>
            <a:r>
              <a:rPr lang="ru-RU" dirty="0" smtClean="0"/>
              <a:t>Следи за собой!  </a:t>
            </a:r>
            <a:br>
              <a:rPr lang="ru-RU" dirty="0" smtClean="0"/>
            </a:br>
            <a:r>
              <a:rPr lang="ru-RU" dirty="0" smtClean="0"/>
              <a:t>Займись спортом!</a:t>
            </a:r>
            <a:br>
              <a:rPr lang="ru-RU" dirty="0" smtClean="0"/>
            </a:br>
            <a:r>
              <a:rPr lang="ru-RU" dirty="0" smtClean="0"/>
              <a:t>Правильно питайся!</a:t>
            </a:r>
            <a:br>
              <a:rPr lang="ru-RU" dirty="0" smtClean="0"/>
            </a:br>
            <a:r>
              <a:rPr lang="ru-RU" dirty="0" smtClean="0"/>
              <a:t>Береги здоровье!</a:t>
            </a:r>
            <a:br>
              <a:rPr lang="ru-RU" dirty="0" smtClean="0"/>
            </a:br>
            <a:r>
              <a:rPr lang="ru-RU" dirty="0" smtClean="0"/>
              <a:t>Тебя ждет успех!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143000"/>
            <a:ext cx="8472518" cy="2786066"/>
          </a:xfrm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ru-RU" dirty="0" smtClean="0"/>
              <a:t>МКОУ « Малотавринская СОШ».</a:t>
            </a:r>
            <a:br>
              <a:rPr lang="ru-RU" dirty="0" smtClean="0"/>
            </a:br>
            <a:r>
              <a:rPr lang="ru-RU" dirty="0" smtClean="0"/>
              <a:t>Учитель биологии Яналина Н.П.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В чем суть процесса созревания?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За всем этим стоит активизация деятельности желез внутренней секреции и прежде всего половых желез.</a:t>
            </a:r>
          </a:p>
          <a:p>
            <a:r>
              <a:rPr lang="ru-RU" dirty="0" smtClean="0"/>
              <a:t>В результате происходят две вещи, которые меняют твою жизнь и тебя самого. Мужские половые железы выделяют « двойной  продукт» : во – первых, сперматозоиды, которые мальчика превращают в мужчину и позволяют ему стать отцом; и во – вторых, гормоны, которые меняют  твой вид, как бы подтверждая видимыми признаками, что ты уже не ребенок. Это так называемые мужские признаки: ломка голоса, рост усов и бороды, изменения тела.  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000108"/>
            <a:ext cx="7215238" cy="5314537"/>
          </a:xfrm>
          <a:prstGeom prst="rect">
            <a:avLst/>
          </a:prstGeom>
          <a:ln>
            <a:solidFill>
              <a:srgbClr val="0070C0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000108"/>
            <a:ext cx="7929618" cy="5143536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6314" y="1346337"/>
            <a:ext cx="3929089" cy="2987538"/>
          </a:xfrm>
          <a:prstGeom prst="rect">
            <a:avLst/>
          </a:prstGeom>
          <a:ln>
            <a:solidFill>
              <a:srgbClr val="00B0F0"/>
            </a:solidFill>
          </a:ln>
        </p:spPr>
      </p:pic>
      <p:pic>
        <p:nvPicPr>
          <p:cNvPr id="3" name="Рисунок 2" descr="i (33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2857496"/>
            <a:ext cx="2928959" cy="3429023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b="1" dirty="0" smtClean="0"/>
              <a:t>Раньше или позже?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Никто не знает точно, почему одни ребята начинают развиваться довольно рано, а другие много позже.</a:t>
            </a:r>
          </a:p>
          <a:p>
            <a:r>
              <a:rPr lang="ru-RU" dirty="0" smtClean="0"/>
              <a:t>Так называемый средний, или нормальный возраст, в котором у мальчиков, как принято считать, начинается период полового созревания, это 11- 12 лет. Но очень немногих мальчиков мы можем назвать средними.</a:t>
            </a:r>
          </a:p>
          <a:p>
            <a:r>
              <a:rPr lang="ru-RU" dirty="0" smtClean="0"/>
              <a:t>У большинства же это происходит то раньше, то позже. Скорость полового развития сугубо индивидуальное явление, оно может происходить у одних быстро, а у других очень медленно.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ru-RU" b="1" dirty="0" smtClean="0"/>
              <a:t>Строение репродуктивной системы: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6"/>
          </a:solidFill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Есть внешние половые органы (гениталии) – это пенис и мошонка. Мошонка – кожаный мешочек, внутри которого находятся два органа яйцевидной формы – яички. Это половые железы, которые вырабатывают половые клетки – сперматозоиды.</a:t>
            </a:r>
          </a:p>
          <a:p>
            <a:r>
              <a:rPr lang="ru-RU" dirty="0" smtClean="0"/>
              <a:t>У половых желез есть семенные канальцы – придатки яичек. Трубка – семенной проток проходит над мочевым пузырем, полым мешковидным телом, далее расширяется – ампула – цистерна – сборник для спермы, где она хранится. Сперма – это семенная жидкость смешанная со сперматозоидами.</a:t>
            </a:r>
          </a:p>
          <a:p>
            <a:r>
              <a:rPr lang="ru-RU" dirty="0" smtClean="0"/>
              <a:t>Предстательная железа ( простата) находится под ампулой и имеет форму кольца, она добавляет питательную жидкость в сперму. Уретра – это мочеиспускательный канал в пенисе для выброса клеток.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3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714356"/>
            <a:ext cx="8143932" cy="5572164"/>
          </a:xfrm>
          <a:prstGeom prst="rect">
            <a:avLst/>
          </a:prstGeom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314</TotalTime>
  <Words>1260</Words>
  <PresentationFormat>Экран (4:3)</PresentationFormat>
  <Paragraphs>61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Секреты твоего тела.</vt:lpstr>
      <vt:lpstr>Сложный период твоей жизни.</vt:lpstr>
      <vt:lpstr>В чем суть процесса созревания?</vt:lpstr>
      <vt:lpstr>Слайд 4</vt:lpstr>
      <vt:lpstr>Слайд 5</vt:lpstr>
      <vt:lpstr>Слайд 6</vt:lpstr>
      <vt:lpstr>Раньше или позже?</vt:lpstr>
      <vt:lpstr>Строение репродуктивной системы:</vt:lpstr>
      <vt:lpstr>Слайд 9</vt:lpstr>
      <vt:lpstr>Сколько времени идет развитие?</vt:lpstr>
      <vt:lpstr>Когда стоит обратиться к врачу?</vt:lpstr>
      <vt:lpstr>Некоторые термины:</vt:lpstr>
      <vt:lpstr>Онанизм – это плохо?</vt:lpstr>
      <vt:lpstr> Ты стал больше потеть?</vt:lpstr>
      <vt:lpstr>Проблемы с кожей?</vt:lpstr>
      <vt:lpstr> Профилактика  нарушений и заболеваний репродуктивной системы:</vt:lpstr>
      <vt:lpstr>Что могут рассказать о тебе твои вещи?</vt:lpstr>
      <vt:lpstr>Итак, подводим итоги теста:</vt:lpstr>
      <vt:lpstr>Советую тебе прочитать книгу:  « Секреты твоего тела». Серия для мальчиков. В. Корякиной.  </vt:lpstr>
      <vt:lpstr>Слайд 20</vt:lpstr>
      <vt:lpstr>Умей слушать! Следи за собой!   Займись спортом! Правильно питайся! Береги здоровье! Тебя ждет успех!</vt:lpstr>
      <vt:lpstr>МКОУ « Малотавринская СОШ». Учитель биологии Яналина Н.П.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Секреты твоего тела.</dc:title>
  <dc:creator>Надежда</dc:creator>
  <cp:lastModifiedBy>Надежда</cp:lastModifiedBy>
  <cp:revision>35</cp:revision>
  <dcterms:created xsi:type="dcterms:W3CDTF">2015-04-21T11:17:53Z</dcterms:created>
  <dcterms:modified xsi:type="dcterms:W3CDTF">2015-11-29T17:17:35Z</dcterms:modified>
</cp:coreProperties>
</file>