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5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Чудеса природы.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Там чудеса, там леший  бродит…</a:t>
            </a:r>
          </a:p>
          <a:p>
            <a:r>
              <a:rPr lang="ru-RU" dirty="0" smtClean="0"/>
              <a:t>Там на невиданных дорожках следы невиданных зверей…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86256"/>
            <a:ext cx="8143932" cy="22860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372476" cy="5929354"/>
          </a:xfrm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А в некоторых местах иногда выпадает « красный» снег. Появляется неожиданно, за одну ночь, и подчас сильно пугает людей. Хотя никакой опасности в этом нет!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643050"/>
            <a:ext cx="8472518" cy="3786214"/>
          </a:xfrm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Как вы можете объяснить это явление природы?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01080" cy="5643602"/>
          </a:xfrm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Оказывается - это очень маленькое, простейшее растение, состоящее из одной клетки - первопузырник. Это не видимая глазом    водоросль, которая не боится холода и может расти прямо на снегу.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Известна « кровавая» вода в источниках: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О ней не раз писали историки прошлых веков. Автор известной  «Библии природы» ( 17век)  Скаммердам  рассказал  о  «кровавой» воде, которую увидел во Франции, в одном из озер. Известно, что много «кровавых» озер в горах. Там выше ультра фиолетовое излучение Солнца.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643050"/>
            <a:ext cx="8329642" cy="4500594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Почему же вода красная?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329642" cy="5929354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Оказалось, что в этих озерах обитает много маленьких рачков – дафний, они – то и придают воде столь пугающий цвет. Они имеют в своем теле красный пигмент не случайно, он помогает поглощать лучи Солнца!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0042"/>
            <a:ext cx="8215370" cy="578647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Вот это чудо!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186766" cy="4668882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1950 году рабочие, добывающие торф на болоте, ( Дания), нашли труп человека. Казалось, что он погиб совсем недавно: он лежал на боку, закрытые веки и полуоткрытые губы придавали ему выражение спящего. Волосы на голове были коротко подстрижены. На торфянник  прибыла полиция, а вместе с ними сотрудники музея. Вывод ученых был неожиданным: рабочие нашли человека железного века. Он жил около 2 тысяч лет тому назад. Как же смогло сохраниться столько лет мертвое тело?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329642" cy="5000660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Оказывается, что на глубине болота нет воздуха. Поэтому, попавшие туда, долго не подвергаются гниению.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01080" cy="5000660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У природы много еще загадок и чудес! Может их разгадаешь ты?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/>
          <a:lstStyle/>
          <a:p>
            <a:r>
              <a:rPr lang="ru-RU" dirty="0" smtClean="0"/>
              <a:t>Страшная « чудесная палочка».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…Войска Александра Македонского осадили финикийский город Тир. С часа на час ожидался штурм городских укреплений. И в это время произошло зловещее « чудо». К палатке полководца прибежали насмерть перепуганные воины с кусками хлеба в руках. На хлебе, который утром был обычным, вдруг появились кровавые пятна. Началась паника. Жрецы, сопровождающие царя, вышли к солдатам, чтобы их успокоить.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472518" cy="3018630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Учитель биологии Яналина Н.П.</a:t>
            </a:r>
            <a:br>
              <a:rPr lang="ru-RU" dirty="0" smtClean="0"/>
            </a:br>
            <a:r>
              <a:rPr lang="ru-RU" dirty="0" smtClean="0"/>
              <a:t>МКОУ « Малотавринская СОШ».</a:t>
            </a:r>
            <a:endParaRPr lang="ru-RU" dirty="0"/>
          </a:p>
        </p:txBody>
      </p:sp>
      <p:pic>
        <p:nvPicPr>
          <p:cNvPr id="3" name="Рисунок 2" descr="i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857628"/>
            <a:ext cx="8429684" cy="25003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472518" cy="6376216"/>
          </a:xfrm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Они убедили их, что « кровь» на хлебе означает не что иное, как знак богов о скором падении Тира.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Другая история: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Католики при религиозном обряде причастия употребляют особые лепешки из пшеничной муки – гостии. Это случилось в небольшом немецком городке в 1383 году , в церкви « кровавые» пятна появились на лепешках. Перепуганные  Служители помыли их водой . Но они снова появились еще в большем количестве. Слух о зловещем  «чуде»  распространился в народе и церковники были обвинены в том, что они «погрязли в грехах». Народ требовал «искупительных жертв».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67494"/>
            <a:ext cx="8472518" cy="6233340"/>
          </a:xfrm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Церковники взвалили всю вину на еретиков и обвинили их в том, что они якобы прокалывали  гостии, и лепешки кровоточили. Началось массовое избиение и сожжение невинных людей на кострах.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67494"/>
            <a:ext cx="8401080" cy="6233340"/>
          </a:xfrm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Как вы думаете, что это за   «зловещее чудо»?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67494"/>
            <a:ext cx="8329642" cy="6233340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 В 19 веке этим явлением заинтересовались врачи. Оказалось, что это микроорганизмы красного цвета. Поучительные истории! От незнания появляются суеверия! Было дано им название - плесени. Они бывают желтые, коричневые, зеленые и даже красные.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3714728"/>
            <a:ext cx="3643338" cy="3143272"/>
          </a:xfrm>
          <a:prstGeom prst="rect">
            <a:avLst/>
          </a:prstGeom>
        </p:spPr>
      </p:pic>
      <p:pic>
        <p:nvPicPr>
          <p:cNvPr id="3" name="Рисунок 2" descr="i (4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928926" cy="3214686"/>
          </a:xfrm>
          <a:prstGeom prst="rect">
            <a:avLst/>
          </a:prstGeom>
        </p:spPr>
      </p:pic>
      <p:pic>
        <p:nvPicPr>
          <p:cNvPr id="4" name="Рисунок 3" descr="i (4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9" y="0"/>
            <a:ext cx="2357422" cy="3357562"/>
          </a:xfrm>
          <a:prstGeom prst="rect">
            <a:avLst/>
          </a:prstGeom>
        </p:spPr>
      </p:pic>
      <p:pic>
        <p:nvPicPr>
          <p:cNvPr id="5" name="Рисунок 4" descr="i (5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4650" y="3643314"/>
            <a:ext cx="2419350" cy="3214686"/>
          </a:xfrm>
          <a:prstGeom prst="rect">
            <a:avLst/>
          </a:prstGeom>
        </p:spPr>
      </p:pic>
      <p:pic>
        <p:nvPicPr>
          <p:cNvPr id="6" name="Рисунок 5" descr="i (5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357562"/>
            <a:ext cx="2643174" cy="3500438"/>
          </a:xfrm>
          <a:prstGeom prst="rect">
            <a:avLst/>
          </a:prstGeom>
        </p:spPr>
      </p:pic>
      <p:pic>
        <p:nvPicPr>
          <p:cNvPr id="7" name="Рисунок 6" descr="i (52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57554" y="0"/>
            <a:ext cx="2928958" cy="335753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Красный снег!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Описание    необыкновенного явления, которое наблюдали в 1813 году в Италии: « Жители увидели приближающую со стороны моря густую тучу. К полудню туча закрыла  окрестные горы и  начала  заслонять солнце: цвет ее был огненно –  красным. Город погрузился в мрак . Всё небо казалось состоящим из раскаленного железа. Разразилась гроза и пошел « кровавый» дождь.           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226</TotalTime>
  <Words>655</Words>
  <PresentationFormat>Экран (4:3)</PresentationFormat>
  <Paragraphs>25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Яркая</vt:lpstr>
      <vt:lpstr>Чудеса природы.   </vt:lpstr>
      <vt:lpstr>Страшная « чудесная палочка».</vt:lpstr>
      <vt:lpstr>Они убедили их, что « кровь» на хлебе означает не что иное, как знак богов о скором падении Тира.</vt:lpstr>
      <vt:lpstr>Другая история:</vt:lpstr>
      <vt:lpstr>Церковники взвалили всю вину на еретиков и обвинили их в том, что они якобы прокалывали  гостии, и лепешки кровоточили. Началось массовое избиение и сожжение невинных людей на кострах.</vt:lpstr>
      <vt:lpstr>Как вы думаете, что это за   «зловещее чудо»?</vt:lpstr>
      <vt:lpstr> В 19 веке этим явлением заинтересовались врачи. Оказалось, что это микроорганизмы красного цвета. Поучительные истории! От незнания появляются суеверия! Было дано им название - плесени. Они бывают желтые, коричневые, зеленые и даже красные.</vt:lpstr>
      <vt:lpstr>Слайд 8</vt:lpstr>
      <vt:lpstr>Красный снег!</vt:lpstr>
      <vt:lpstr>А в некоторых местах иногда выпадает « красный» снег. Появляется неожиданно, за одну ночь, и подчас сильно пугает людей. Хотя никакой опасности в этом нет!</vt:lpstr>
      <vt:lpstr>Как вы можете объяснить это явление природы?</vt:lpstr>
      <vt:lpstr>Оказывается - это очень маленькое, простейшее растение, состоящее из одной клетки - первопузырник. Это не видимая глазом    водоросль, которая не боится холода и может расти прямо на снегу.</vt:lpstr>
      <vt:lpstr>Известна « кровавая» вода в источниках:</vt:lpstr>
      <vt:lpstr>Почему же вода красная?</vt:lpstr>
      <vt:lpstr>Оказалось, что в этих озерах обитает много маленьких рачков – дафний, они – то и придают воде столь пугающий цвет. Они имеют в своем теле красный пигмент не случайно, он помогает поглощать лучи Солнца!</vt:lpstr>
      <vt:lpstr>Слайд 16</vt:lpstr>
      <vt:lpstr>Вот это чудо!</vt:lpstr>
      <vt:lpstr>Оказывается, что на глубине болота нет воздуха. Поэтому, попавшие туда, долго не подвергаются гниению.</vt:lpstr>
      <vt:lpstr>У природы много еще загадок и чудес! Может их разгадаешь ты?</vt:lpstr>
      <vt:lpstr>Учитель биологии Яналина Н.П. МКОУ « Малотавринская СОШ».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Чудеса природы.   </dc:title>
  <dc:creator>Надежда</dc:creator>
  <cp:lastModifiedBy>Надежда</cp:lastModifiedBy>
  <cp:revision>28</cp:revision>
  <dcterms:created xsi:type="dcterms:W3CDTF">2015-04-04T11:02:11Z</dcterms:created>
  <dcterms:modified xsi:type="dcterms:W3CDTF">2015-10-13T16:44:14Z</dcterms:modified>
</cp:coreProperties>
</file>