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76" r:id="rId6"/>
    <p:sldId id="259" r:id="rId7"/>
    <p:sldId id="269" r:id="rId8"/>
    <p:sldId id="260" r:id="rId9"/>
    <p:sldId id="261" r:id="rId10"/>
    <p:sldId id="262" r:id="rId11"/>
    <p:sldId id="270" r:id="rId12"/>
    <p:sldId id="273" r:id="rId13"/>
    <p:sldId id="263" r:id="rId14"/>
    <p:sldId id="264" r:id="rId15"/>
    <p:sldId id="274" r:id="rId16"/>
    <p:sldId id="271" r:id="rId17"/>
    <p:sldId id="265" r:id="rId18"/>
    <p:sldId id="266" r:id="rId19"/>
    <p:sldId id="272" r:id="rId20"/>
    <p:sldId id="267" r:id="rId21"/>
    <p:sldId id="26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О великом женском секрете.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Презентация о половом и гигиеническом воспитании   для девочек  12 – 14 лет.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Надо знать!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Если в течение </a:t>
            </a:r>
            <a:r>
              <a:rPr lang="ru-RU" b="1" dirty="0" smtClean="0"/>
              <a:t>6 месяцев </a:t>
            </a:r>
            <a:r>
              <a:rPr lang="ru-RU" dirty="0" smtClean="0"/>
              <a:t>после менархе не устанавливаются регулярные месячные и менструация отсутствует </a:t>
            </a:r>
            <a:r>
              <a:rPr lang="ru-RU" b="1" dirty="0" smtClean="0"/>
              <a:t>три и более месяца</a:t>
            </a:r>
            <a:r>
              <a:rPr lang="ru-RU" dirty="0" smtClean="0"/>
              <a:t>, то лучше обратиться за консультацией к врачу.</a:t>
            </a:r>
          </a:p>
          <a:p>
            <a:r>
              <a:rPr lang="ru-RU" dirty="0" smtClean="0"/>
              <a:t>Полностью репродуктивная система созревает  в течение </a:t>
            </a:r>
            <a:r>
              <a:rPr lang="ru-RU" b="1" dirty="0" smtClean="0"/>
              <a:t>5 лет </a:t>
            </a:r>
            <a:r>
              <a:rPr lang="ru-RU" dirty="0" smtClean="0"/>
              <a:t>после менархе. В этот период опасны половые связи, беременность и аборты для репродуктивного здоровья.</a:t>
            </a:r>
          </a:p>
          <a:p>
            <a:r>
              <a:rPr lang="ru-RU" dirty="0" smtClean="0"/>
              <a:t>Девочкам необходимо научиться вести </a:t>
            </a:r>
            <a:r>
              <a:rPr lang="ru-RU" b="1" dirty="0" smtClean="0"/>
              <a:t>менструальный календарь</a:t>
            </a:r>
            <a:r>
              <a:rPr lang="ru-RU" dirty="0" smtClean="0"/>
              <a:t>, для этого может пригодится простой карманный календарик.  Это поможет проследить за регулярностью менструальных циклов, длительностью циклов и соответствие их норме.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785794"/>
            <a:ext cx="7429552" cy="521497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714356"/>
            <a:ext cx="6986635" cy="550072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Гигиена менструального периода: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Необходимо принимать гигиенический душ, подмываться несколько раз в день теплой кипяченной водой, менять прокладки каждые 2-3 часа, носить теплое белье.</a:t>
            </a:r>
          </a:p>
          <a:p>
            <a:r>
              <a:rPr lang="ru-RU" dirty="0" smtClean="0"/>
              <a:t>Не рекомендуется купаться в бассейне, море, реке; париться в бане; принимать ванну; заниматься спортом и тяжелым трудом, переохлаждаться.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Признаки беременности: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ru-RU" b="1" dirty="0" smtClean="0"/>
              <a:t>Вероятные: </a:t>
            </a:r>
            <a:r>
              <a:rPr lang="ru-RU" dirty="0" smtClean="0"/>
              <a:t>прекращение менструаций, увеличение млечных желез.</a:t>
            </a:r>
          </a:p>
          <a:p>
            <a:r>
              <a:rPr lang="ru-RU" b="1" dirty="0" smtClean="0"/>
              <a:t>Предположительные: </a:t>
            </a:r>
            <a:r>
              <a:rPr lang="ru-RU" dirty="0" smtClean="0"/>
              <a:t>тошнота, рвота по утрам, тяга к острым блюдам и необычным веществам, отвращение к табачному дыму  и отдельным запахам, частое мочеиспускание.</a:t>
            </a:r>
          </a:p>
          <a:p>
            <a:r>
              <a:rPr lang="ru-RU" b="1" dirty="0" smtClean="0"/>
              <a:t>Несомненные: </a:t>
            </a:r>
            <a:r>
              <a:rPr lang="ru-RU" dirty="0" smtClean="0"/>
              <a:t>положительные результаты исследований крови и мочи на беременность.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818765"/>
            <a:ext cx="3500462" cy="3515110"/>
          </a:xfrm>
          <a:prstGeom prst="rect">
            <a:avLst/>
          </a:prstGeom>
        </p:spPr>
      </p:pic>
      <p:pic>
        <p:nvPicPr>
          <p:cNvPr id="3" name="Рисунок 2" descr="i (2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1785926"/>
            <a:ext cx="3571900" cy="385765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69" y="1000108"/>
            <a:ext cx="4929223" cy="50720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Надо знать !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Беременность до 18 лет может нанести вред здоровью неокрепшего организма.</a:t>
            </a:r>
          </a:p>
          <a:p>
            <a:r>
              <a:rPr lang="ru-RU" dirty="0" smtClean="0"/>
              <a:t>Врачи для предупреждения нежелательной беременности предлагают методы контрацепции. Контрацепция в переводе с латыни означает « против зачатия».</a:t>
            </a:r>
          </a:p>
          <a:p>
            <a:r>
              <a:rPr lang="ru-RU" dirty="0" smtClean="0"/>
              <a:t>Естественный метод контрацепции-  определение « опасного периода» для зачатия и воздержание от половой жизни в это время. Или использование латекса – презерватива половым партнером.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В каких случаях надо обращаться к врачу?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 отсутствии менструации в течение 2-х месяцев.</a:t>
            </a:r>
          </a:p>
          <a:p>
            <a:r>
              <a:rPr lang="ru-RU" dirty="0" smtClean="0"/>
              <a:t>При сокращении менструального цикла до 20 дней и менее.</a:t>
            </a:r>
          </a:p>
          <a:p>
            <a:r>
              <a:rPr lang="ru-RU" dirty="0" smtClean="0"/>
              <a:t>При нарушении продолжительности менструации менее 3-х и более 8 –ми дней.</a:t>
            </a:r>
          </a:p>
          <a:p>
            <a:r>
              <a:rPr lang="ru-RU" dirty="0" smtClean="0"/>
              <a:t>При болезненных и обильных менструациях.</a:t>
            </a:r>
          </a:p>
          <a:p>
            <a:r>
              <a:rPr lang="ru-RU" dirty="0" smtClean="0"/>
              <a:t>При выделениях из влагалища желтоватого, творожистого вида с неприятным запахом.</a:t>
            </a:r>
          </a:p>
          <a:p>
            <a:r>
              <a:rPr lang="ru-RU" dirty="0" smtClean="0"/>
              <a:t>При отсутствии первой менструации после 15 лет.</a:t>
            </a:r>
          </a:p>
          <a:p>
            <a:r>
              <a:rPr lang="ru-RU" dirty="0" smtClean="0"/>
              <a:t>При наступлении месячных  ранее 10 лет.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510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900112"/>
            <a:ext cx="6667500" cy="50577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Что такое репродуктивное               здоровье?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Репродукция в переводе с латинского языка означает «воспроизводство».</a:t>
            </a:r>
          </a:p>
          <a:p>
            <a:r>
              <a:rPr lang="ru-RU" b="1" dirty="0" smtClean="0"/>
              <a:t>Репродуктивная система – это половая система человека, в которую входят эндокринные железы, обеспечивающие функционирование этой системы, и органы, в которых рождаются половые клетки. А также органы, в которых происходит зачатие и вынашивание ребенка.</a:t>
            </a:r>
          </a:p>
          <a:p>
            <a:r>
              <a:rPr lang="ru-RU" b="1" dirty="0" smtClean="0"/>
              <a:t>Репродуктивное здоровье – это        здоровье репродуктивной системы органов.</a:t>
            </a:r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000240"/>
            <a:ext cx="8329642" cy="4357718"/>
          </a:xfr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«Тело – ваш друг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dirty="0" smtClean="0"/>
              <a:t>Не обращайтесь с ним как с врагом</a:t>
            </a:r>
            <a:r>
              <a:rPr lang="ru-RU" dirty="0" smtClean="0"/>
              <a:t>». ( Э. Берн).</a:t>
            </a:r>
            <a:br>
              <a:rPr lang="ru-RU" dirty="0" smtClean="0"/>
            </a:br>
            <a:r>
              <a:rPr lang="ru-RU" dirty="0" smtClean="0"/>
              <a:t>«Только уравновешенная здоровая женщина, явно отдающая себе отчет в том, какая на ней лежит ответственность, способна стать  «доброй матерью»».  (</a:t>
            </a:r>
            <a:r>
              <a:rPr lang="ru-RU" dirty="0" err="1" smtClean="0"/>
              <a:t>З.А.Бодирова</a:t>
            </a:r>
            <a:r>
              <a:rPr lang="ru-RU" dirty="0" smtClean="0"/>
              <a:t>).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14554"/>
            <a:ext cx="8401080" cy="3643338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ru-RU" dirty="0" smtClean="0"/>
              <a:t>МКОУ « Малотавринская СОШ».</a:t>
            </a:r>
            <a:br>
              <a:rPr lang="ru-RU" dirty="0" smtClean="0"/>
            </a:br>
            <a:r>
              <a:rPr lang="ru-RU" dirty="0" smtClean="0"/>
              <a:t>Учитель биологии Яналина Н.П.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714356"/>
            <a:ext cx="7715304" cy="55721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Анатомия  репродуктивной системы: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Половая система </a:t>
            </a:r>
            <a:r>
              <a:rPr lang="ru-RU" dirty="0" smtClean="0"/>
              <a:t>женщины состоит из </a:t>
            </a:r>
            <a:r>
              <a:rPr lang="ru-RU" b="1" dirty="0" smtClean="0"/>
              <a:t>наружных и внутренних</a:t>
            </a:r>
            <a:r>
              <a:rPr lang="ru-RU" dirty="0" smtClean="0"/>
              <a:t> половых органов. </a:t>
            </a:r>
            <a:r>
              <a:rPr lang="ru-RU" b="1" dirty="0" smtClean="0"/>
              <a:t>Наружные органы </a:t>
            </a:r>
            <a:r>
              <a:rPr lang="ru-RU" dirty="0" smtClean="0"/>
              <a:t>– половые губы закрывают вход во влагалище, то есть во внутренние органы. Вход во влагалище закрыт также девственной плевой, защищающей организм девочки от проникновения инфекции.</a:t>
            </a:r>
          </a:p>
          <a:p>
            <a:r>
              <a:rPr lang="ru-RU" b="1" dirty="0" smtClean="0"/>
              <a:t>Внутренние половые органы </a:t>
            </a:r>
            <a:r>
              <a:rPr lang="ru-RU" dirty="0" smtClean="0"/>
              <a:t>– влагалище, матка, маточные трубы и половые железы – яичники. </a:t>
            </a:r>
            <a:r>
              <a:rPr lang="ru-RU" b="1" dirty="0" smtClean="0"/>
              <a:t>Влагалище</a:t>
            </a:r>
            <a:r>
              <a:rPr lang="ru-RU" dirty="0" smtClean="0"/>
              <a:t> -  мышечная трубка длиной около 8-10 см. </a:t>
            </a:r>
            <a:r>
              <a:rPr lang="ru-RU" b="1" dirty="0" smtClean="0"/>
              <a:t>Матка</a:t>
            </a:r>
            <a:r>
              <a:rPr lang="ru-RU" dirty="0" smtClean="0"/>
              <a:t> – полый орган, предназначенный для вынашивания ребенка. Удлиненная часть матки, выходящая в полость влагалища, называется </a:t>
            </a:r>
            <a:r>
              <a:rPr lang="ru-RU" b="1" dirty="0" smtClean="0"/>
              <a:t>шейкой матки. </a:t>
            </a:r>
            <a:r>
              <a:rPr lang="ru-RU" dirty="0" smtClean="0"/>
              <a:t>С маткой с двух сторон соединены </a:t>
            </a:r>
            <a:r>
              <a:rPr lang="ru-RU" b="1" dirty="0" smtClean="0"/>
              <a:t>маточные трубы</a:t>
            </a:r>
            <a:r>
              <a:rPr lang="ru-RU" dirty="0" smtClean="0"/>
              <a:t>, по ним из яичников в матку продвигается яйцеклетка.</a:t>
            </a:r>
            <a:r>
              <a:rPr lang="ru-RU" b="1" dirty="0" smtClean="0"/>
              <a:t> Яичники </a:t>
            </a:r>
            <a:r>
              <a:rPr lang="ru-RU" dirty="0" smtClean="0"/>
              <a:t>– половые железы, которые вырабатывают половые гормоны, также там созревают яйцеклетки.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089" y="1214422"/>
            <a:ext cx="6391821" cy="42862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Физиология репродуктивной системы: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период полового созревания, примерно с 11 – 13 лет, </a:t>
            </a:r>
            <a:r>
              <a:rPr lang="ru-RU" b="1" dirty="0" smtClean="0"/>
              <a:t>в 1 яичнике ежемесячно созревает 1 яйцеклетка</a:t>
            </a:r>
            <a:r>
              <a:rPr lang="ru-RU" dirty="0" smtClean="0"/>
              <a:t>. Пузырек – </a:t>
            </a:r>
            <a:r>
              <a:rPr lang="ru-RU" b="1" dirty="0" smtClean="0"/>
              <a:t>фолликул</a:t>
            </a:r>
            <a:r>
              <a:rPr lang="ru-RU" dirty="0" smtClean="0"/>
              <a:t> вскрывается и яйцеклетка поступает в маточную трубу. Потом она оплодотворяется сперматозоидом  или не оплодотворяется, приходит в матку. Если оплодотворение произошло, то она прикрепляется к стенке матки и </a:t>
            </a:r>
            <a:r>
              <a:rPr lang="ru-RU" b="1" dirty="0" smtClean="0"/>
              <a:t>развивается  зародыш</a:t>
            </a:r>
            <a:r>
              <a:rPr lang="ru-RU" dirty="0" smtClean="0"/>
              <a:t>. В противном случае она погибает, слизистая оболочка матки отторгается и начинается </a:t>
            </a:r>
            <a:r>
              <a:rPr lang="ru-RU" b="1" dirty="0" smtClean="0"/>
              <a:t>кровотечение.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571479"/>
            <a:ext cx="5072098" cy="2928959"/>
          </a:xfrm>
          <a:prstGeom prst="rect">
            <a:avLst/>
          </a:prstGeom>
        </p:spPr>
      </p:pic>
      <p:pic>
        <p:nvPicPr>
          <p:cNvPr id="3" name="Рисунок 2" descr="i (3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643182"/>
            <a:ext cx="3000396" cy="33575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Менструация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Отторжение внешнего слоя слизистой оболочки матки под воздействием женских половых гормонов, сопровождающееся кровотечением.</a:t>
            </a:r>
          </a:p>
          <a:p>
            <a:r>
              <a:rPr lang="ru-RU" dirty="0" smtClean="0"/>
              <a:t>Первая менструация в жизни девочки называется менархе.</a:t>
            </a:r>
          </a:p>
          <a:p>
            <a:r>
              <a:rPr lang="ru-RU" dirty="0" smtClean="0"/>
              <a:t>Период от первого дня наступившей менструации до первого дня последующей  называется менструальным циклом. Он длится чаще всего от 28 до 30 дней .</a:t>
            </a:r>
          </a:p>
          <a:p>
            <a:r>
              <a:rPr lang="ru-RU" dirty="0" smtClean="0"/>
              <a:t>Продолжительность « месячных», как правило, от 3 до 7 дней.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Признаки полового созревания: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Период полового созревания начинается в 11-13 лет и продолжается до 18 – 19 лет.</a:t>
            </a:r>
          </a:p>
          <a:p>
            <a:r>
              <a:rPr lang="ru-RU" dirty="0" smtClean="0"/>
              <a:t>Меняется фигура: кости таза расширяются и их ширина несколько превышает ширину плеч, формируются млечные железы.</a:t>
            </a:r>
          </a:p>
          <a:p>
            <a:r>
              <a:rPr lang="ru-RU" dirty="0" smtClean="0"/>
              <a:t>Идет процесс оволоснения  лобка и подмышечных впадин.</a:t>
            </a:r>
          </a:p>
          <a:p>
            <a:r>
              <a:rPr lang="ru-RU" dirty="0" smtClean="0"/>
              <a:t>Устанавливаются регулярные месячные.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216</TotalTime>
  <Words>723</Words>
  <PresentationFormat>Экран (4:3)</PresentationFormat>
  <Paragraphs>46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Литейная</vt:lpstr>
      <vt:lpstr>О великом женском секрете.</vt:lpstr>
      <vt:lpstr>              Что такое репродуктивное               здоровье?</vt:lpstr>
      <vt:lpstr>Слайд 3</vt:lpstr>
      <vt:lpstr>Анатомия  репродуктивной системы:</vt:lpstr>
      <vt:lpstr>Слайд 5</vt:lpstr>
      <vt:lpstr>Физиология репродуктивной системы:</vt:lpstr>
      <vt:lpstr>Слайд 7</vt:lpstr>
      <vt:lpstr>Менструация – это:</vt:lpstr>
      <vt:lpstr>Признаки полового созревания:</vt:lpstr>
      <vt:lpstr>Надо знать!</vt:lpstr>
      <vt:lpstr>Слайд 11</vt:lpstr>
      <vt:lpstr>Слайд 12</vt:lpstr>
      <vt:lpstr>Гигиена менструального периода:</vt:lpstr>
      <vt:lpstr>Признаки беременности:</vt:lpstr>
      <vt:lpstr>Слайд 15</vt:lpstr>
      <vt:lpstr>Слайд 16</vt:lpstr>
      <vt:lpstr>Надо знать ! </vt:lpstr>
      <vt:lpstr>В каких случаях надо обращаться к врачу?</vt:lpstr>
      <vt:lpstr>Слайд 19</vt:lpstr>
      <vt:lpstr>«Тело – ваш друг. Не обращайтесь с ним как с врагом». ( Э. Берн). «Только уравновешенная здоровая женщина, явно отдающая себе отчет в том, какая на ней лежит ответственность, способна стать  «доброй матерью»».  (З.А.Бодирова). </vt:lpstr>
      <vt:lpstr>МКОУ « Малотавринская СОШ». Учитель биологии Яналина Н.П.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великом женском секрете.</dc:title>
  <dc:creator>Надежда</dc:creator>
  <cp:lastModifiedBy>Надежда</cp:lastModifiedBy>
  <cp:revision>27</cp:revision>
  <dcterms:created xsi:type="dcterms:W3CDTF">2015-04-20T14:38:55Z</dcterms:created>
  <dcterms:modified xsi:type="dcterms:W3CDTF">2015-10-11T14:57:38Z</dcterms:modified>
</cp:coreProperties>
</file>