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5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118C5-0219-42B3-AA7A-619DAC099E66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4965B-0DB8-4A3E-8A1D-60BBA1FBD7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4965B-0DB8-4A3E-8A1D-60BBA1FBD7A7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A4965B-0DB8-4A3E-8A1D-60BBA1FBD7A7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dirty="0" smtClean="0"/>
              <a:t>Твой  темперамент.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>
              <a:noFill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14348" y="1785926"/>
            <a:ext cx="7772400" cy="182976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Твой  темперамент.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endParaRPr lang="ru-RU" sz="7200" dirty="0" smtClean="0"/>
          </a:p>
          <a:p>
            <a:r>
              <a:rPr lang="ru-RU" sz="7200" dirty="0" smtClean="0"/>
              <a:t>Меланхолик!</a:t>
            </a:r>
            <a:endParaRPr lang="ru-RU" sz="7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ТО, скорее всего ты-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ru-RU" dirty="0" smtClean="0"/>
              <a:t>Как правило, преобладают качества присущие разным типам темперамента, например, флегматика и меланхолика- смешанный тип. Поэтому темперамент определяют по самым выраженным чертам.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ru-RU" dirty="0" smtClean="0"/>
              <a:t>Помни, что в одном человеке:</a:t>
            </a:r>
            <a:endParaRPr lang="ru-RU" dirty="0"/>
          </a:p>
        </p:txBody>
      </p:sp>
      <p:pic>
        <p:nvPicPr>
          <p:cNvPr id="4" name="Рисунок 3" descr="i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3786190"/>
            <a:ext cx="4429156" cy="209550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ru-RU" sz="7200" dirty="0" smtClean="0"/>
              <a:t>«Тест- опросник</a:t>
            </a:r>
          </a:p>
          <a:p>
            <a:r>
              <a:rPr lang="ru-RU" sz="7200" dirty="0" smtClean="0"/>
              <a:t>Г. Айзенка»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ru-RU" dirty="0" smtClean="0"/>
              <a:t>Найди в сети Интернет:</a:t>
            </a:r>
            <a:endParaRPr lang="ru-RU" dirty="0"/>
          </a:p>
        </p:txBody>
      </p:sp>
      <p:pic>
        <p:nvPicPr>
          <p:cNvPr id="4" name="Рисунок 3" descr="i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5" y="1714488"/>
            <a:ext cx="2428891" cy="392909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1" y="357166"/>
            <a:ext cx="7786742" cy="550072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ru-RU" dirty="0" smtClean="0"/>
              <a:t>Узнай подробнее и более точно, какой у тебя темперамент.</a:t>
            </a:r>
          </a:p>
          <a:p>
            <a:r>
              <a:rPr lang="ru-RU" dirty="0" smtClean="0"/>
              <a:t>Темперамент- это тип деятельности нервной системы человека.</a:t>
            </a:r>
          </a:p>
          <a:p>
            <a:r>
              <a:rPr lang="ru-RU" dirty="0" smtClean="0"/>
              <a:t>Психологические особенности могут повлиять на выбор профессии.</a:t>
            </a:r>
          </a:p>
          <a:p>
            <a:r>
              <a:rPr lang="ru-RU" dirty="0" smtClean="0"/>
              <a:t>Воля и характер человека формируются по действием темперамента.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ru-RU" dirty="0" smtClean="0"/>
              <a:t>Пройди тестирование:</a:t>
            </a:r>
            <a:endParaRPr lang="ru-RU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4643446"/>
            <a:ext cx="3214711" cy="221455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ru-RU" dirty="0" smtClean="0"/>
              <a:t>Профессии, где необходима стрессоустойчивость, быстрое восстановление сил, молниеносная реакция.</a:t>
            </a:r>
          </a:p>
          <a:p>
            <a:r>
              <a:rPr lang="ru-RU" dirty="0" smtClean="0"/>
              <a:t>Артист, корреспондент, летчик, предприниматель, диспетчер, хирург, строитель, следователь, журналист и другие.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Холерик-человек-лидер: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Профессии, где надо уметь расположить к себе, быть генератором идей.</a:t>
            </a:r>
          </a:p>
          <a:p>
            <a:r>
              <a:rPr lang="ru-RU" dirty="0" smtClean="0"/>
              <a:t>Воспитатель, врач, учитель, менеджер, психолог, организатор, официант, продавец, инженер-технолог и другие.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Сангвиник - прекрасный начальник :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ru-RU" dirty="0" smtClean="0"/>
              <a:t>Профессии, требующие усидчивости терпения и выдержки.</a:t>
            </a:r>
          </a:p>
          <a:p>
            <a:r>
              <a:rPr lang="ru-RU" dirty="0" smtClean="0"/>
              <a:t>Биолог, математик, физик, астроном, водитель, электрик, инженер, бухгалтер, экономист, врач-терапевт и другие.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ru-RU" dirty="0" smtClean="0"/>
              <a:t>Флегматик- хороший мыслитель: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ru-RU" dirty="0" smtClean="0"/>
              <a:t>Профессии, где проще работать с      предметами, а не с людьми.</a:t>
            </a:r>
          </a:p>
          <a:p>
            <a:r>
              <a:rPr lang="ru-RU" dirty="0" smtClean="0"/>
              <a:t>Художник, швея, дизайнер, писатель, бухгалтер, автослесарь, программист, агроном, токарь и другие.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ru-RU" dirty="0" smtClean="0"/>
              <a:t>Меланхолик- сам по себе: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ru-RU" sz="7200" dirty="0" smtClean="0"/>
              <a:t>«Личный опросник  Я.Стреляу».</a:t>
            </a:r>
            <a:endParaRPr lang="ru-RU" sz="7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ru-RU" dirty="0" smtClean="0"/>
              <a:t>Диагностика темперамента:</a:t>
            </a:r>
            <a:endParaRPr lang="ru-RU" dirty="0"/>
          </a:p>
        </p:txBody>
      </p:sp>
      <p:pic>
        <p:nvPicPr>
          <p:cNvPr id="4" name="Рисунок 3" descr="i (6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5074" y="2000240"/>
            <a:ext cx="2452692" cy="335758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642918"/>
            <a:ext cx="7929618" cy="514353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7200" dirty="0" smtClean="0"/>
          </a:p>
          <a:p>
            <a:r>
              <a:rPr lang="ru-RU" sz="7200" dirty="0" smtClean="0"/>
              <a:t>Спасибо за внимание!</a:t>
            </a:r>
            <a:endParaRPr lang="ru-RU" sz="7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8578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i (3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214290"/>
            <a:ext cx="4500594" cy="23574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714348" y="1643050"/>
            <a:ext cx="4038600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Действия порывистые.  </a:t>
            </a:r>
          </a:p>
          <a:p>
            <a:r>
              <a:rPr lang="ru-RU" dirty="0" smtClean="0"/>
              <a:t>Высокая эмоциональность.</a:t>
            </a:r>
          </a:p>
          <a:p>
            <a:r>
              <a:rPr lang="ru-RU" dirty="0" smtClean="0"/>
              <a:t>Энергичный.</a:t>
            </a:r>
          </a:p>
          <a:p>
            <a:r>
              <a:rPr lang="ru-RU" dirty="0" smtClean="0"/>
              <a:t>Активный.</a:t>
            </a:r>
          </a:p>
          <a:p>
            <a:r>
              <a:rPr lang="ru-RU" dirty="0" smtClean="0"/>
              <a:t>Импульсивный.</a:t>
            </a:r>
          </a:p>
          <a:p>
            <a:r>
              <a:rPr lang="ru-RU" dirty="0" smtClean="0"/>
              <a:t>Несдержанный.</a:t>
            </a:r>
          </a:p>
          <a:p>
            <a:pPr>
              <a:buNone/>
            </a:pPr>
            <a:r>
              <a:rPr lang="ru-RU" dirty="0" err="1" smtClean="0">
                <a:noFill/>
              </a:rPr>
              <a:t>В.ВВВВысокая</a:t>
            </a:r>
            <a:r>
              <a:rPr lang="ru-RU" dirty="0" smtClean="0">
                <a:noFill/>
              </a:rPr>
              <a:t> эмоциональность.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0" y="1714488"/>
            <a:ext cx="4038600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Отличаешься повышенной возбудимостью.</a:t>
            </a:r>
          </a:p>
          <a:p>
            <a:r>
              <a:rPr lang="ru-RU" dirty="0" smtClean="0"/>
              <a:t>Инициативный.</a:t>
            </a:r>
          </a:p>
          <a:p>
            <a:r>
              <a:rPr lang="ru-RU" dirty="0" smtClean="0"/>
              <a:t>Нетерпеливый.</a:t>
            </a:r>
          </a:p>
          <a:p>
            <a:r>
              <a:rPr lang="ru-RU" dirty="0" smtClean="0"/>
              <a:t>Вспыльчивый.</a:t>
            </a:r>
          </a:p>
          <a:p>
            <a:r>
              <a:rPr lang="ru-RU" dirty="0" smtClean="0"/>
              <a:t>Раздражительный.</a:t>
            </a:r>
          </a:p>
          <a:p>
            <a:r>
              <a:rPr lang="ru-RU" dirty="0" smtClean="0"/>
              <a:t>Часто необдуманно</a:t>
            </a:r>
          </a:p>
          <a:p>
            <a:pPr>
              <a:buNone/>
            </a:pPr>
            <a:r>
              <a:rPr lang="ru-RU" dirty="0" smtClean="0"/>
              <a:t>действуешь.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Если тебе свойственно…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ru-RU" sz="9600" dirty="0" smtClean="0"/>
          </a:p>
          <a:p>
            <a:pPr>
              <a:buNone/>
            </a:pPr>
            <a:r>
              <a:rPr lang="ru-RU" sz="9600" dirty="0" smtClean="0"/>
              <a:t>    холерик!      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То, скорее всего ты-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2500"/>
          </a:bodyPr>
          <a:lstStyle/>
          <a:p>
            <a:r>
              <a:rPr lang="ru-RU" dirty="0" smtClean="0"/>
              <a:t>Быстро приспосабливаешься  к любым изменениям.</a:t>
            </a:r>
          </a:p>
          <a:p>
            <a:r>
              <a:rPr lang="ru-RU" dirty="0" smtClean="0"/>
              <a:t>Быстро находишь общий язык с людьми.</a:t>
            </a:r>
          </a:p>
          <a:p>
            <a:r>
              <a:rPr lang="ru-RU" dirty="0" smtClean="0"/>
              <a:t>Общительный.</a:t>
            </a:r>
          </a:p>
          <a:p>
            <a:r>
              <a:rPr lang="ru-RU" dirty="0" smtClean="0"/>
              <a:t>Эмоциональный.</a:t>
            </a:r>
          </a:p>
          <a:p>
            <a:r>
              <a:rPr lang="ru-RU" dirty="0" smtClean="0"/>
              <a:t>Оптимист.</a:t>
            </a:r>
          </a:p>
          <a:p>
            <a:r>
              <a:rPr lang="ru-RU" dirty="0" smtClean="0"/>
              <a:t>У тебя богатая мимика.</a:t>
            </a:r>
          </a:p>
          <a:p>
            <a:r>
              <a:rPr lang="ru-RU" dirty="0" smtClean="0"/>
              <a:t>Тебе свойственна открытость и доступность.</a:t>
            </a:r>
          </a:p>
          <a:p>
            <a:r>
              <a:rPr lang="ru-RU" dirty="0" smtClean="0"/>
              <a:t>Беззаботность и непостоянство.</a:t>
            </a:r>
          </a:p>
          <a:p>
            <a:r>
              <a:rPr lang="ru-RU" dirty="0" smtClean="0"/>
              <a:t>Поверхностность.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Если тебе свойственно…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7200" dirty="0" smtClean="0"/>
              <a:t>Сангвиник!</a:t>
            </a:r>
            <a:endParaRPr lang="ru-RU" sz="72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То, скорее всего ты-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Медленно вырабатываешь новые формы поведения.</a:t>
            </a:r>
          </a:p>
          <a:p>
            <a:r>
              <a:rPr lang="ru-RU" dirty="0" smtClean="0"/>
              <a:t>Ровен и спокоен  в общении.</a:t>
            </a:r>
          </a:p>
          <a:p>
            <a:r>
              <a:rPr lang="ru-RU" dirty="0" smtClean="0"/>
              <a:t>Медлительный.</a:t>
            </a:r>
          </a:p>
          <a:p>
            <a:r>
              <a:rPr lang="ru-RU" dirty="0" smtClean="0"/>
              <a:t>Сдержанный.</a:t>
            </a:r>
          </a:p>
          <a:p>
            <a:r>
              <a:rPr lang="ru-RU" dirty="0" smtClean="0"/>
              <a:t>Терпеливый и усидчивый.</a:t>
            </a:r>
          </a:p>
          <a:p>
            <a:r>
              <a:rPr lang="ru-RU" dirty="0" smtClean="0"/>
              <a:t>Ленивый и апатичный.</a:t>
            </a:r>
          </a:p>
          <a:p>
            <a:r>
              <a:rPr lang="ru-RU" dirty="0" smtClean="0"/>
              <a:t>Решаешь всё обдуманно.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Если тебе свойственно…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endParaRPr lang="ru-RU" sz="7200" dirty="0" smtClean="0"/>
          </a:p>
          <a:p>
            <a:r>
              <a:rPr lang="ru-RU" sz="7200" dirty="0" smtClean="0"/>
              <a:t>Флегматик!</a:t>
            </a:r>
            <a:endParaRPr lang="ru-RU" sz="7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То, скорее всего ты-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ru-RU" dirty="0" smtClean="0"/>
              <a:t>Повышенная чувствительность.</a:t>
            </a:r>
          </a:p>
          <a:p>
            <a:r>
              <a:rPr lang="ru-RU" dirty="0" smtClean="0"/>
              <a:t>Сдержанность и обстоятельность.</a:t>
            </a:r>
          </a:p>
          <a:p>
            <a:r>
              <a:rPr lang="ru-RU" dirty="0" smtClean="0"/>
              <a:t>Малообщительный.</a:t>
            </a:r>
          </a:p>
          <a:p>
            <a:r>
              <a:rPr lang="ru-RU" dirty="0" smtClean="0"/>
              <a:t>Ранимый.</a:t>
            </a:r>
          </a:p>
          <a:p>
            <a:r>
              <a:rPr lang="ru-RU" dirty="0" smtClean="0"/>
              <a:t>Тревожный.</a:t>
            </a:r>
          </a:p>
          <a:p>
            <a:r>
              <a:rPr lang="ru-RU" dirty="0" smtClean="0"/>
              <a:t>Мнительный.</a:t>
            </a:r>
          </a:p>
          <a:p>
            <a:r>
              <a:rPr lang="ru-RU" dirty="0" smtClean="0"/>
              <a:t>Замкнутый.</a:t>
            </a:r>
          </a:p>
          <a:p>
            <a:r>
              <a:rPr lang="ru-RU" dirty="0" smtClean="0"/>
              <a:t>Беспокойный.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ru-RU" dirty="0" smtClean="0"/>
              <a:t>Если тебе свойственно…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153</TotalTime>
  <Words>405</Words>
  <PresentationFormat>Экран (4:3)</PresentationFormat>
  <Paragraphs>88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Открытая</vt:lpstr>
      <vt:lpstr>Твой  темперамент.</vt:lpstr>
      <vt:lpstr>Слайд 2</vt:lpstr>
      <vt:lpstr>Если тебе свойственно…</vt:lpstr>
      <vt:lpstr>То, скорее всего ты-</vt:lpstr>
      <vt:lpstr>Если тебе свойственно…</vt:lpstr>
      <vt:lpstr>То, скорее всего ты-</vt:lpstr>
      <vt:lpstr>Если тебе свойственно…</vt:lpstr>
      <vt:lpstr>То, скорее всего ты-</vt:lpstr>
      <vt:lpstr>Если тебе свойственно…</vt:lpstr>
      <vt:lpstr> ТО, скорее всего ты-</vt:lpstr>
      <vt:lpstr>Помни, что в одном человеке:</vt:lpstr>
      <vt:lpstr>Найди в сети Интернет:</vt:lpstr>
      <vt:lpstr>Слайд 13</vt:lpstr>
      <vt:lpstr>Пройди тестирование:</vt:lpstr>
      <vt:lpstr>Холерик-человек-лидер:</vt:lpstr>
      <vt:lpstr>Сангвиник - прекрасный начальник :</vt:lpstr>
      <vt:lpstr>Флегматик- хороший мыслитель:</vt:lpstr>
      <vt:lpstr>Меланхолик- сам по себе:</vt:lpstr>
      <vt:lpstr>Диагностика темперамента:</vt:lpstr>
      <vt:lpstr>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Твой  темперамент.</dc:title>
  <dc:creator>Надежда</dc:creator>
  <cp:lastModifiedBy>Надежда</cp:lastModifiedBy>
  <cp:revision>21</cp:revision>
  <dcterms:created xsi:type="dcterms:W3CDTF">2014-11-19T09:10:48Z</dcterms:created>
  <dcterms:modified xsi:type="dcterms:W3CDTF">2015-10-18T12:45:29Z</dcterms:modified>
</cp:coreProperties>
</file>