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57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57166"/>
            <a:ext cx="7000924" cy="621510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9" y="1071546"/>
            <a:ext cx="6000792" cy="46434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785794"/>
            <a:ext cx="6429420" cy="514353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642918"/>
            <a:ext cx="6357982" cy="542928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8143931" cy="578647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14356"/>
            <a:ext cx="7643866" cy="564360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714356"/>
            <a:ext cx="7358113" cy="571504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18" y="404786"/>
            <a:ext cx="7179520" cy="616748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5286388"/>
            <a:ext cx="4572000" cy="10048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Рисунок 4" descr="i (6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571480"/>
            <a:ext cx="4071966" cy="369095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Рисунок 5" descr="i (5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642918"/>
            <a:ext cx="2828928" cy="3429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868478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За </a:t>
            </a:r>
            <a:r>
              <a:rPr lang="ru-RU" b="1" dirty="0" smtClean="0"/>
              <a:t>6</a:t>
            </a:r>
            <a:r>
              <a:rPr lang="ru-RU" dirty="0" smtClean="0"/>
              <a:t> лет в Свердловской области  в </a:t>
            </a:r>
            <a:r>
              <a:rPr lang="ru-RU" b="1" dirty="0" smtClean="0"/>
              <a:t>3</a:t>
            </a:r>
            <a:r>
              <a:rPr lang="ru-RU" dirty="0" smtClean="0"/>
              <a:t> раза выросло количество операций на сердце и сосудах.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71744"/>
            <a:ext cx="8186766" cy="3554419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В областной клинической больнице №1 выполняется почти</a:t>
            </a:r>
            <a:r>
              <a:rPr lang="ru-RU" b="1" dirty="0" smtClean="0"/>
              <a:t> 5000 </a:t>
            </a:r>
            <a:r>
              <a:rPr lang="ru-RU" dirty="0" smtClean="0"/>
              <a:t>операций в год.</a:t>
            </a:r>
          </a:p>
          <a:p>
            <a:r>
              <a:rPr lang="ru-RU" dirty="0" smtClean="0"/>
              <a:t>Это операции при пороках сердца, имплантации электрокардиостимуляторов при нарушении ритма сердца, на аорте и других сосудах, шунтирования коронарных сосудов, на детском сердце и другие.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226196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/>
              <a:t>В Уральском регионе в </a:t>
            </a:r>
            <a:r>
              <a:rPr lang="ru-RU" b="1" dirty="0" smtClean="0"/>
              <a:t>2008</a:t>
            </a:r>
            <a:r>
              <a:rPr lang="ru-RU" dirty="0" smtClean="0"/>
              <a:t> году количество проведенных операций было около </a:t>
            </a:r>
            <a:r>
              <a:rPr lang="ru-RU" b="1" dirty="0" smtClean="0"/>
              <a:t>10 000</a:t>
            </a:r>
            <a:r>
              <a:rPr lang="ru-RU" dirty="0" smtClean="0"/>
              <a:t>, а в </a:t>
            </a:r>
            <a:r>
              <a:rPr lang="ru-RU" b="1" dirty="0" smtClean="0"/>
              <a:t>2014</a:t>
            </a:r>
            <a:r>
              <a:rPr lang="ru-RU" dirty="0" smtClean="0"/>
              <a:t> году – уже более </a:t>
            </a:r>
            <a:r>
              <a:rPr lang="ru-RU" b="1" dirty="0" smtClean="0"/>
              <a:t>29 000</a:t>
            </a:r>
            <a:r>
              <a:rPr lang="ru-RU" dirty="0" smtClean="0"/>
              <a:t>. На Среднем Урале детские хирурги выполняют до</a:t>
            </a:r>
            <a:r>
              <a:rPr lang="ru-RU" b="1" dirty="0" smtClean="0"/>
              <a:t> 400 </a:t>
            </a:r>
            <a:r>
              <a:rPr lang="ru-RU" dirty="0" smtClean="0"/>
              <a:t>операций в год.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011882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/>
              <a:t>Уже </a:t>
            </a:r>
            <a:r>
              <a:rPr lang="ru-RU" b="1" dirty="0" smtClean="0"/>
              <a:t>6</a:t>
            </a:r>
            <a:r>
              <a:rPr lang="ru-RU" dirty="0" smtClean="0"/>
              <a:t> лет на Среднем Урале проводят операции на сердце малышам до </a:t>
            </a:r>
            <a:r>
              <a:rPr lang="ru-RU" b="1" dirty="0" smtClean="0"/>
              <a:t>1</a:t>
            </a:r>
            <a:r>
              <a:rPr lang="ru-RU" dirty="0" smtClean="0"/>
              <a:t> года. Самому маленькому пациенту было</a:t>
            </a:r>
            <a:r>
              <a:rPr lang="ru-RU" b="1" dirty="0" smtClean="0"/>
              <a:t> 2  </a:t>
            </a:r>
            <a:r>
              <a:rPr lang="ru-RU" dirty="0" smtClean="0"/>
              <a:t>дня от роду. По числу операций новорожденным детям ОКБ №1 занимает </a:t>
            </a:r>
            <a:r>
              <a:rPr lang="ru-RU" b="1" dirty="0" smtClean="0"/>
              <a:t>4</a:t>
            </a:r>
            <a:r>
              <a:rPr lang="ru-RU" dirty="0" smtClean="0"/>
              <a:t> строчку  в стране.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71480"/>
            <a:ext cx="7858180" cy="571504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1" y="642918"/>
            <a:ext cx="7715304" cy="500066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530552"/>
            <a:ext cx="5572164" cy="551412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285860"/>
            <a:ext cx="6286544" cy="4572032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7" y="1214422"/>
            <a:ext cx="6357983" cy="47149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133</Words>
  <PresentationFormat>Экран (4:3)</PresentationFormat>
  <Paragraphs>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За 6 лет в Свердловской области  в 3 раза выросло количество операций на сердце и сосудах.</vt:lpstr>
      <vt:lpstr>В Уральском регионе в 2008 году количество проведенных операций было около 10 000, а в 2014 году – уже более 29 000. На Среднем Урале детские хирурги выполняют до 400 операций в год.</vt:lpstr>
      <vt:lpstr>Уже 6 лет на Среднем Урале проводят операции на сердце малышам до 1 года. Самому маленькому пациенту было 2  дня от роду. По числу операций новорожденным детям ОКБ №1 занимает 4 строчку  в стране.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Надежда</cp:lastModifiedBy>
  <cp:revision>10</cp:revision>
  <dcterms:created xsi:type="dcterms:W3CDTF">2015-11-25T15:33:11Z</dcterms:created>
  <dcterms:modified xsi:type="dcterms:W3CDTF">2015-11-29T17:01:43Z</dcterms:modified>
</cp:coreProperties>
</file>