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74" r:id="rId5"/>
    <p:sldId id="257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50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357166"/>
            <a:ext cx="7000924" cy="6215105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5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29" y="1071546"/>
            <a:ext cx="6000792" cy="4643470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60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28" y="785794"/>
            <a:ext cx="6429420" cy="5143536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6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66" y="642918"/>
            <a:ext cx="6357982" cy="5429288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6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642918"/>
            <a:ext cx="8143931" cy="5786478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59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714356"/>
            <a:ext cx="7643866" cy="5643602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5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714356"/>
            <a:ext cx="7358113" cy="5715040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6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818" y="404786"/>
            <a:ext cx="7179520" cy="6167486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6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84" y="5286388"/>
            <a:ext cx="4572000" cy="1004892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Рисунок 4" descr="i (65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" y="571480"/>
            <a:ext cx="4071966" cy="3690957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6" name="Рисунок 5" descr="i (5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7884" y="642918"/>
            <a:ext cx="2828928" cy="3429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1868478"/>
          </a:xfrm>
          <a:ln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За </a:t>
            </a:r>
            <a:r>
              <a:rPr lang="ru-RU" b="1" dirty="0" smtClean="0"/>
              <a:t>6</a:t>
            </a:r>
            <a:r>
              <a:rPr lang="ru-RU" dirty="0" smtClean="0"/>
              <a:t> лет в Свердловской области  в </a:t>
            </a:r>
            <a:r>
              <a:rPr lang="ru-RU" b="1" dirty="0" smtClean="0"/>
              <a:t>3</a:t>
            </a:r>
            <a:r>
              <a:rPr lang="ru-RU" dirty="0" smtClean="0"/>
              <a:t> раза выросло количество операций на сердце и сосудах.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571744"/>
            <a:ext cx="8186766" cy="3554419"/>
          </a:xfrm>
          <a:ln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r>
              <a:rPr lang="ru-RU" dirty="0" smtClean="0"/>
              <a:t>В областной клинической больнице №1 выполняется почти</a:t>
            </a:r>
            <a:r>
              <a:rPr lang="ru-RU" b="1" dirty="0" smtClean="0"/>
              <a:t> 5000 </a:t>
            </a:r>
            <a:r>
              <a:rPr lang="ru-RU" dirty="0" smtClean="0"/>
              <a:t>операций в год.</a:t>
            </a:r>
          </a:p>
          <a:p>
            <a:r>
              <a:rPr lang="ru-RU" dirty="0" smtClean="0"/>
              <a:t>Это операции при пороках сердца, имплантации электрокардиостимуляторов при нарушении ритма сердца, на аорте и других сосудах, шунтирования коронарных сосудов, на детском сердце и другие.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6226196"/>
          </a:xfrm>
          <a:ln>
            <a:solidFill>
              <a:srgbClr val="FF0000"/>
            </a:solidFill>
          </a:ln>
        </p:spPr>
        <p:txBody>
          <a:bodyPr/>
          <a:lstStyle/>
          <a:p>
            <a:r>
              <a:rPr lang="ru-RU" dirty="0" smtClean="0"/>
              <a:t>В Уральском регионе в </a:t>
            </a:r>
            <a:r>
              <a:rPr lang="ru-RU" b="1" dirty="0" smtClean="0"/>
              <a:t>2008</a:t>
            </a:r>
            <a:r>
              <a:rPr lang="ru-RU" dirty="0" smtClean="0"/>
              <a:t> году количество проведенных операций было около </a:t>
            </a:r>
            <a:r>
              <a:rPr lang="ru-RU" b="1" dirty="0" smtClean="0"/>
              <a:t>10 000</a:t>
            </a:r>
            <a:r>
              <a:rPr lang="ru-RU" dirty="0" smtClean="0"/>
              <a:t>, а в </a:t>
            </a:r>
            <a:r>
              <a:rPr lang="ru-RU" b="1" dirty="0" smtClean="0"/>
              <a:t>2014</a:t>
            </a:r>
            <a:r>
              <a:rPr lang="ru-RU" dirty="0" smtClean="0"/>
              <a:t> году – уже более </a:t>
            </a:r>
            <a:r>
              <a:rPr lang="ru-RU" b="1" dirty="0" smtClean="0"/>
              <a:t>29 000</a:t>
            </a:r>
            <a:r>
              <a:rPr lang="ru-RU" dirty="0" smtClean="0"/>
              <a:t>. На Среднем Урале детские хирурги выполняют до</a:t>
            </a:r>
            <a:r>
              <a:rPr lang="ru-RU" b="1" dirty="0" smtClean="0"/>
              <a:t> 400 </a:t>
            </a:r>
            <a:r>
              <a:rPr lang="ru-RU" dirty="0" smtClean="0"/>
              <a:t>операций в год.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6011882"/>
          </a:xfrm>
          <a:ln>
            <a:solidFill>
              <a:srgbClr val="FF0000"/>
            </a:solidFill>
          </a:ln>
        </p:spPr>
        <p:txBody>
          <a:bodyPr/>
          <a:lstStyle/>
          <a:p>
            <a:r>
              <a:rPr lang="ru-RU" dirty="0" smtClean="0"/>
              <a:t>Уже </a:t>
            </a:r>
            <a:r>
              <a:rPr lang="ru-RU" b="1" dirty="0" smtClean="0"/>
              <a:t>6</a:t>
            </a:r>
            <a:r>
              <a:rPr lang="ru-RU" dirty="0" smtClean="0"/>
              <a:t> лет на Среднем Урале проводят операции на сердце малышам до </a:t>
            </a:r>
            <a:r>
              <a:rPr lang="ru-RU" b="1" dirty="0" smtClean="0"/>
              <a:t>1</a:t>
            </a:r>
            <a:r>
              <a:rPr lang="ru-RU" dirty="0" smtClean="0"/>
              <a:t> года. Самому маленькому пациенту было</a:t>
            </a:r>
            <a:r>
              <a:rPr lang="ru-RU" b="1" dirty="0" smtClean="0"/>
              <a:t> 2  </a:t>
            </a:r>
            <a:r>
              <a:rPr lang="ru-RU" dirty="0" smtClean="0"/>
              <a:t>дня от роду. По числу операций новорожденным детям ОКБ №1 занимает </a:t>
            </a:r>
            <a:r>
              <a:rPr lang="ru-RU" b="1" dirty="0" smtClean="0"/>
              <a:t>4</a:t>
            </a:r>
            <a:r>
              <a:rPr lang="ru-RU" dirty="0" smtClean="0"/>
              <a:t> строчку  в стране.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5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571480"/>
            <a:ext cx="7858180" cy="5715040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5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1" y="642918"/>
            <a:ext cx="7715304" cy="5000660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4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794" y="530552"/>
            <a:ext cx="5572164" cy="5514121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5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042" y="1285860"/>
            <a:ext cx="6286544" cy="4572032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5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27" y="1214422"/>
            <a:ext cx="6357983" cy="47149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133</Words>
  <PresentationFormat>Экран (4:3)</PresentationFormat>
  <Paragraphs>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За 6 лет в Свердловской области  в 3 раза выросло количество операций на сердце и сосудах.</vt:lpstr>
      <vt:lpstr>В Уральском регионе в 2008 году количество проведенных операций было около 10 000, а в 2014 году – уже более 29 000. На Среднем Урале детские хирурги выполняют до 400 операций в год.</vt:lpstr>
      <vt:lpstr>Уже 6 лет на Среднем Урале проводят операции на сердце малышам до 1 года. Самому маленькому пациенту было 2  дня от роду. По числу операций новорожденным детям ОКБ №1 занимает 4 строчку  в стране.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Надежда</dc:creator>
  <cp:lastModifiedBy>Надежда</cp:lastModifiedBy>
  <cp:revision>10</cp:revision>
  <dcterms:created xsi:type="dcterms:W3CDTF">2015-11-25T15:33:11Z</dcterms:created>
  <dcterms:modified xsi:type="dcterms:W3CDTF">2015-11-29T17:01:43Z</dcterms:modified>
</cp:coreProperties>
</file>