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/>
              <a:t>Человек в цифрах.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Эндокринная система: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1925 году впервые добыли гормон    щитовидной железы.</a:t>
            </a:r>
          </a:p>
          <a:p>
            <a:r>
              <a:rPr lang="ru-RU" dirty="0" smtClean="0"/>
              <a:t>С 1869 года по 1920 год изучали гормон поджелудочной </a:t>
            </a:r>
            <a:r>
              <a:rPr lang="ru-RU" dirty="0" err="1" smtClean="0"/>
              <a:t>железы-инсулин</a:t>
            </a:r>
            <a:r>
              <a:rPr lang="ru-RU" dirty="0" smtClean="0"/>
              <a:t>, его химическая природа была раскрыта только в 1954 году.</a:t>
            </a:r>
          </a:p>
          <a:p>
            <a:r>
              <a:rPr lang="ru-RU" dirty="0" smtClean="0"/>
              <a:t>Надпочечники впервые открыли в 16 веке, лишь спустя 3 века узнали их предназначение вырабатывать адреналин.</a:t>
            </a:r>
          </a:p>
          <a:p>
            <a:r>
              <a:rPr lang="ru-RU" dirty="0" smtClean="0"/>
              <a:t>При нарушении работы гипофиза возникает ненастоящий диабет, человек выделяет 40 литров мочи в сутки.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Половая система: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Длина маточной трубы 10-12см.</a:t>
            </a:r>
          </a:p>
          <a:p>
            <a:r>
              <a:rPr lang="ru-RU" dirty="0" smtClean="0"/>
              <a:t>Яйцеклетка созревает за 21-30 дней.</a:t>
            </a:r>
          </a:p>
          <a:p>
            <a:r>
              <a:rPr lang="ru-RU" dirty="0" smtClean="0"/>
              <a:t>В фолликулах яичников заложено от рождения 500-600 незрелых яйцеклеток.</a:t>
            </a:r>
          </a:p>
          <a:p>
            <a:r>
              <a:rPr lang="ru-RU" dirty="0" smtClean="0"/>
              <a:t>В сперме находится около 10млн. сперматозоидов.</a:t>
            </a:r>
          </a:p>
          <a:p>
            <a:r>
              <a:rPr lang="ru-RU" dirty="0" smtClean="0"/>
              <a:t>Мужские половые клетки развиваются при температуре ниже +36,6 градусов.</a:t>
            </a:r>
          </a:p>
          <a:p>
            <a:r>
              <a:rPr lang="ru-RU" dirty="0" smtClean="0"/>
              <a:t>Половое созревание начинается в 12-13 лет.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«Нет в мире ничего, что нельзя измерить числом»(Лобачевский).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Самый водянистый орган- это глаз( 95%).</a:t>
            </a:r>
          </a:p>
          <a:p>
            <a:pPr>
              <a:buNone/>
            </a:pPr>
            <a:r>
              <a:rPr lang="ru-RU" dirty="0" smtClean="0"/>
              <a:t>   Самый горячий орган-это печень( +41 градус).</a:t>
            </a:r>
          </a:p>
          <a:p>
            <a:pPr>
              <a:buNone/>
            </a:pPr>
            <a:r>
              <a:rPr lang="ru-RU" dirty="0" smtClean="0"/>
              <a:t>   Самый холодный орган-это ухо(+25 градусов).</a:t>
            </a:r>
          </a:p>
          <a:p>
            <a:pPr>
              <a:buNone/>
            </a:pPr>
            <a:r>
              <a:rPr lang="ru-RU" dirty="0" smtClean="0"/>
              <a:t>    Самый работоспособный орган –это сердце(суточная работа 17000килограмм на 1 метр).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ПОЗНАВАТЬ СЕБЯ ЗАНИМАТЕЛЬНО С КНИГОЙ И. С. ГИЛЬБО « ЗНАЕТЕ ЛИ ВЫ СЕБЯ?»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организме человека: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Количество клеток равно        1000000000000000.</a:t>
            </a:r>
          </a:p>
          <a:p>
            <a:r>
              <a:rPr lang="ru-RU" dirty="0" smtClean="0"/>
              <a:t>Площадь поверхности тела- 1,5-2м. куб.</a:t>
            </a:r>
          </a:p>
          <a:p>
            <a:r>
              <a:rPr lang="ru-RU" dirty="0" smtClean="0"/>
              <a:t>За сутки погибает одна двадцатая часть  клеток кожи, одна вторая часть клеток  эпителия пищеварительной системы, 25 грамм крови.</a:t>
            </a:r>
          </a:p>
          <a:p>
            <a:r>
              <a:rPr lang="ru-RU" dirty="0" smtClean="0"/>
              <a:t>Общее количество воды- 70%.</a:t>
            </a:r>
          </a:p>
          <a:p>
            <a:r>
              <a:rPr lang="ru-RU" dirty="0" smtClean="0"/>
              <a:t>В скелете 220 костей.</a:t>
            </a:r>
          </a:p>
          <a:p>
            <a:r>
              <a:rPr lang="ru-RU" dirty="0" smtClean="0"/>
              <a:t>В мышечной системе более 600 мышц.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Пищеварительная система: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У человека 28- 32 зуба.</a:t>
            </a:r>
          </a:p>
          <a:p>
            <a:r>
              <a:rPr lang="ru-RU" dirty="0" smtClean="0"/>
              <a:t>Емкость желудка 1- 2 литра.</a:t>
            </a:r>
          </a:p>
          <a:p>
            <a:r>
              <a:rPr lang="ru-RU" dirty="0" smtClean="0"/>
              <a:t>Длина тонкого кишечника 5-9 метров.</a:t>
            </a:r>
          </a:p>
          <a:p>
            <a:r>
              <a:rPr lang="ru-RU" dirty="0" smtClean="0"/>
              <a:t>Толстый кишечник длиной 1,5 метра.</a:t>
            </a:r>
          </a:p>
          <a:p>
            <a:r>
              <a:rPr lang="ru-RU" dirty="0" smtClean="0"/>
              <a:t>Средний вес печени-1,5 кг.</a:t>
            </a:r>
          </a:p>
          <a:p>
            <a:r>
              <a:rPr lang="ru-RU" dirty="0" smtClean="0"/>
              <a:t>В кишечнике за сутки вырабатывается 8 литров пищеварительных соков.</a:t>
            </a:r>
          </a:p>
          <a:p>
            <a:r>
              <a:rPr lang="ru-RU" dirty="0" smtClean="0"/>
              <a:t>Слепая кишка( аппендикс) всего 6-7 см.</a:t>
            </a:r>
          </a:p>
          <a:p>
            <a:r>
              <a:rPr lang="ru-RU" dirty="0" smtClean="0"/>
              <a:t>Печень за сутки вырабатывает до 1литра желчи.</a:t>
            </a:r>
          </a:p>
          <a:p>
            <a:r>
              <a:rPr lang="ru-RU" dirty="0" smtClean="0"/>
              <a:t>Пища переваривается в желудке 4-4,5 часа.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Дыхательная система :                     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Площадь легочных пузырьков до 140 метров квадратных.</a:t>
            </a:r>
          </a:p>
          <a:p>
            <a:r>
              <a:rPr lang="ru-RU" dirty="0" smtClean="0"/>
              <a:t>За сутки человек использует 400-500 литров кислорода.</a:t>
            </a:r>
          </a:p>
          <a:p>
            <a:r>
              <a:rPr lang="ru-RU" dirty="0" smtClean="0"/>
              <a:t>За 1 минуту человек осуществляет 16-20 дыхательных движений.</a:t>
            </a:r>
          </a:p>
          <a:p>
            <a:r>
              <a:rPr lang="ru-RU" dirty="0" smtClean="0"/>
              <a:t>Жизненная емкость легких от 3,5 до 7 литров воздуха.</a:t>
            </a:r>
          </a:p>
          <a:p>
            <a:r>
              <a:rPr lang="ru-RU" dirty="0" smtClean="0"/>
              <a:t>Без воздуха можно обойтись всего 4-7 минут.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Кровеносная система: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У человека в среднем 5 литров крови.</a:t>
            </a:r>
          </a:p>
          <a:p>
            <a:r>
              <a:rPr lang="ru-RU" dirty="0" smtClean="0"/>
              <a:t>В крови человека около 650 грамм гемоглобина.</a:t>
            </a:r>
          </a:p>
          <a:p>
            <a:r>
              <a:rPr lang="ru-RU" dirty="0" smtClean="0"/>
              <a:t>Красных клеток-эритроцитов в 1мм. Куб. </a:t>
            </a:r>
          </a:p>
          <a:p>
            <a:pPr>
              <a:buNone/>
            </a:pPr>
            <a:r>
              <a:rPr lang="ru-RU" dirty="0" smtClean="0"/>
              <a:t>  крови в среднем 4,5-5 миллионов.</a:t>
            </a:r>
          </a:p>
          <a:p>
            <a:r>
              <a:rPr lang="ru-RU" dirty="0" smtClean="0"/>
              <a:t>Лейкоцитов-6-8 тысяч, а тромбоцитов около 480 тысяч.</a:t>
            </a:r>
          </a:p>
          <a:p>
            <a:r>
              <a:rPr lang="ru-RU" dirty="0" smtClean="0"/>
              <a:t>Живут эритроциты 4 месяца, тромбоциты неделю, лейкоциты от нескольких дней до несколько лет.</a:t>
            </a:r>
          </a:p>
          <a:p>
            <a:r>
              <a:rPr lang="ru-RU" dirty="0" smtClean="0"/>
              <a:t>Сердце весит в среднем 300 грамм, что составляет одну двухсотую часть веса тела.</a:t>
            </a:r>
          </a:p>
          <a:p>
            <a:r>
              <a:rPr lang="ru-RU" dirty="0" smtClean="0"/>
              <a:t>Общее количество капилляров 10 </a:t>
            </a:r>
            <a:r>
              <a:rPr lang="ru-RU" dirty="0" err="1" smtClean="0"/>
              <a:t>миллиардов,их</a:t>
            </a:r>
            <a:r>
              <a:rPr lang="ru-RU" dirty="0" smtClean="0"/>
              <a:t> длина100 000км.( 2 пояса вокруг экватора).</a:t>
            </a:r>
          </a:p>
          <a:p>
            <a:r>
              <a:rPr lang="ru-RU" dirty="0" smtClean="0"/>
              <a:t>Давление крови в артерии 120 на 80 </a:t>
            </a:r>
            <a:r>
              <a:rPr lang="ru-RU" dirty="0" err="1" smtClean="0"/>
              <a:t>мм.рт</a:t>
            </a:r>
            <a:r>
              <a:rPr lang="ru-RU" dirty="0" smtClean="0"/>
              <a:t>. ст.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Моче-выделительная</a:t>
            </a:r>
            <a:r>
              <a:rPr lang="ru-RU" dirty="0" smtClean="0"/>
              <a:t> система: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моче человека 150 разных химических веществ.</a:t>
            </a:r>
          </a:p>
          <a:p>
            <a:r>
              <a:rPr lang="ru-RU" dirty="0" smtClean="0"/>
              <a:t>За сутки человек выделяет в среднем 1500 миллилитров мочи.</a:t>
            </a:r>
          </a:p>
          <a:p>
            <a:r>
              <a:rPr lang="ru-RU" dirty="0" smtClean="0"/>
              <a:t>Общая длина почечных канальцев 120 км.</a:t>
            </a:r>
          </a:p>
          <a:p>
            <a:r>
              <a:rPr lang="ru-RU" dirty="0" smtClean="0"/>
              <a:t>За сутки через почки проходит 16-20 литров крови.</a:t>
            </a:r>
          </a:p>
          <a:p>
            <a:r>
              <a:rPr lang="ru-RU" dirty="0" smtClean="0"/>
              <a:t>Через почки за сутки выводится из организма 3 грамма соли.</a:t>
            </a:r>
          </a:p>
          <a:p>
            <a:r>
              <a:rPr lang="ru-RU" dirty="0" smtClean="0"/>
              <a:t>Площадь фильтровальной поверхности- 30-40 квадратных метров.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Опорно-двигательная система: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Твердость костей в 30 раз больше твердости кирпича и в 2,5 раза больше твердости гранита.</a:t>
            </a:r>
          </a:p>
          <a:p>
            <a:r>
              <a:rPr lang="ru-RU" dirty="0" smtClean="0"/>
              <a:t>Рост костей  идет до 25 лет.</a:t>
            </a:r>
          </a:p>
          <a:p>
            <a:r>
              <a:rPr lang="ru-RU" dirty="0" smtClean="0"/>
              <a:t>Позвоночник человека имеет 33-34 позвонка( 7-шейных, 12-грудных, 5-поясничных, 5-крестцовых, 4-5-копчиковых).</a:t>
            </a:r>
          </a:p>
          <a:p>
            <a:r>
              <a:rPr lang="ru-RU" dirty="0" smtClean="0"/>
              <a:t>У мужчин 12пар ребер, а у женщин-13 пар.</a:t>
            </a:r>
          </a:p>
          <a:p>
            <a:r>
              <a:rPr lang="ru-RU" dirty="0" smtClean="0"/>
              <a:t>Мышцы составляют 35-40% веса тела.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Нервная система: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Средний вес головного мозга 1300-1500 грамм.</a:t>
            </a:r>
          </a:p>
          <a:p>
            <a:r>
              <a:rPr lang="ru-RU" dirty="0" smtClean="0"/>
              <a:t>Длина спинного мозга в среднем 45 сантиметров.</a:t>
            </a:r>
          </a:p>
          <a:p>
            <a:r>
              <a:rPr lang="ru-RU" dirty="0" smtClean="0"/>
              <a:t>В коре больших полушарий около 10 миллиардов нервных клеток.</a:t>
            </a:r>
          </a:p>
          <a:p>
            <a:r>
              <a:rPr lang="ru-RU" dirty="0" smtClean="0"/>
              <a:t>Отростки нервных клеток достигают в длину 1-1,5 метра.</a:t>
            </a:r>
          </a:p>
          <a:p>
            <a:r>
              <a:rPr lang="ru-RU" dirty="0" smtClean="0"/>
              <a:t>Величина нервных клеток варьирует от 5 до 150 </a:t>
            </a:r>
            <a:r>
              <a:rPr lang="ru-RU" dirty="0" err="1" smtClean="0"/>
              <a:t>мк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Органы чувств: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Зрение дает человеку 80% информации об окружающем мире.</a:t>
            </a:r>
          </a:p>
          <a:p>
            <a:r>
              <a:rPr lang="ru-RU" dirty="0" smtClean="0"/>
              <a:t>На сетчатке глаза 130 миллионов светочувствительных клеток( 10 млн. колбочек и 120 млн. палочек).</a:t>
            </a:r>
          </a:p>
          <a:p>
            <a:r>
              <a:rPr lang="ru-RU" dirty="0" smtClean="0"/>
              <a:t>Глазное яблоко осуществляет в среднем 120 движений в 1 минуту.</a:t>
            </a:r>
          </a:p>
          <a:p>
            <a:r>
              <a:rPr lang="ru-RU" dirty="0" smtClean="0"/>
              <a:t>Ухо человека воспринимает звук волны частотой колебания от 16 до 20000 в 1 секунду.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276</TotalTime>
  <Words>671</Words>
  <PresentationFormat>Экран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Литейная</vt:lpstr>
      <vt:lpstr>Человек в цифрах.</vt:lpstr>
      <vt:lpstr> В организме человека: </vt:lpstr>
      <vt:lpstr>Пищеварительная система:</vt:lpstr>
      <vt:lpstr>Дыхательная система :                     </vt:lpstr>
      <vt:lpstr>Кровеносная система:</vt:lpstr>
      <vt:lpstr>Моче-выделительная система:</vt:lpstr>
      <vt:lpstr>Опорно-двигательная система:</vt:lpstr>
      <vt:lpstr>Нервная система:</vt:lpstr>
      <vt:lpstr>Органы чувств:</vt:lpstr>
      <vt:lpstr>Эндокринная система:</vt:lpstr>
      <vt:lpstr>Половая система:</vt:lpstr>
      <vt:lpstr>«Нет в мире ничего, что нельзя измерить числом»(Лобачевский).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в цифрах.</dc:title>
  <dc:creator>Надежда</dc:creator>
  <cp:lastModifiedBy>Надежда</cp:lastModifiedBy>
  <cp:revision>30</cp:revision>
  <dcterms:created xsi:type="dcterms:W3CDTF">2014-03-08T16:23:17Z</dcterms:created>
  <dcterms:modified xsi:type="dcterms:W3CDTF">2014-04-13T12:24:55Z</dcterms:modified>
</cp:coreProperties>
</file>