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3933825"/>
            <a:ext cx="5724525" cy="12239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" y="3721100"/>
            <a:ext cx="6048375" cy="1109663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" y="4581525"/>
            <a:ext cx="6048375" cy="696913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35368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55066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416175"/>
            <a:ext cx="1909762" cy="4035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2416175"/>
            <a:ext cx="5581650" cy="4035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4582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60055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70170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997200"/>
            <a:ext cx="3744912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997200"/>
            <a:ext cx="3746500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56513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2743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18126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3361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63871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25646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4161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997200"/>
            <a:ext cx="7643812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4398" y="2204864"/>
            <a:ext cx="6048375" cy="1368151"/>
          </a:xfrm>
        </p:spPr>
        <p:txBody>
          <a:bodyPr/>
          <a:lstStyle/>
          <a:p>
            <a:r>
              <a:rPr lang="ru-RU" altLang="ru-RU" dirty="0" smtClean="0"/>
              <a:t>Радиоактивность и </a:t>
            </a:r>
            <a:r>
              <a:rPr lang="ru-RU" altLang="ru-RU" dirty="0" err="1" smtClean="0"/>
              <a:t>радиационно</a:t>
            </a:r>
            <a:r>
              <a:rPr lang="ru-RU" altLang="ru-RU" dirty="0" smtClean="0"/>
              <a:t> опасные объекты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25" y="3933057"/>
            <a:ext cx="5689203" cy="1224135"/>
          </a:xfrm>
        </p:spPr>
        <p:txBody>
          <a:bodyPr/>
          <a:lstStyle/>
          <a:p>
            <a:r>
              <a:rPr lang="ru-RU" altLang="ru-RU" dirty="0" smtClean="0"/>
              <a:t>Выполнил Яшкин Дмитрий, </a:t>
            </a:r>
            <a:r>
              <a:rPr lang="ru-RU" altLang="ru-RU" smtClean="0"/>
              <a:t>8 класс 2014</a:t>
            </a:r>
            <a:endParaRPr lang="ru-RU" altLang="ru-RU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1" y="34176"/>
            <a:ext cx="6553200" cy="508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Радиоактивность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30949" cy="295232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Радиоактивность – самопроизвольные превращения атомных ядер, сопровождающиеся испусканием элементарных частиц или более лёгких ядер. Ядра, подверженные таким превращениям, называют радиоактивными, а процесс превращения – радиоактивным распадом.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071" y="3592760"/>
            <a:ext cx="4037930" cy="326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" y="3592760"/>
            <a:ext cx="4081550" cy="326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12354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6" y="722"/>
            <a:ext cx="6553200" cy="936104"/>
          </a:xfrm>
        </p:spPr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Радиационно</a:t>
            </a:r>
            <a:r>
              <a:rPr lang="ru-RU" dirty="0" smtClean="0">
                <a:solidFill>
                  <a:srgbClr val="FFFF00"/>
                </a:solidFill>
              </a:rPr>
              <a:t> опасный объект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422108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Объект, на котором хранят, перерабатывают, используют или транспортируют радиоактивные вещества, при аварии на котором или его разрушении может произойти облучение ионизирующим излучением или радиоактивное загрязнение людей, сельскохозяйственных животных и растений, объектов народного хозяйства, а также окружающей природной среды.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834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370" y="4585402"/>
            <a:ext cx="388926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1"/>
            <a:ext cx="7680853" cy="458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22896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980416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29194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08456" cy="458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02788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380312" cy="5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71107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nt">
  <a:themeElements>
    <a:clrScheme name="template 3">
      <a:dk1>
        <a:srgbClr val="4D4D4D"/>
      </a:dk1>
      <a:lt1>
        <a:srgbClr val="FFFFFF"/>
      </a:lt1>
      <a:dk2>
        <a:srgbClr val="666633"/>
      </a:dk2>
      <a:lt2>
        <a:srgbClr val="660033"/>
      </a:lt2>
      <a:accent1>
        <a:srgbClr val="990033"/>
      </a:accent1>
      <a:accent2>
        <a:srgbClr val="FF6699"/>
      </a:accent2>
      <a:accent3>
        <a:srgbClr val="FFFFFF"/>
      </a:accent3>
      <a:accent4>
        <a:srgbClr val="404040"/>
      </a:accent4>
      <a:accent5>
        <a:srgbClr val="CAAAAD"/>
      </a:accent5>
      <a:accent6>
        <a:srgbClr val="E75C8A"/>
      </a:accent6>
      <a:hlink>
        <a:srgbClr val="FF9966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CC3300"/>
        </a:accent1>
        <a:accent2>
          <a:srgbClr val="FF9900"/>
        </a:accent2>
        <a:accent3>
          <a:srgbClr val="FFFFFF"/>
        </a:accent3>
        <a:accent4>
          <a:srgbClr val="404040"/>
        </a:accent4>
        <a:accent5>
          <a:srgbClr val="E2ADAA"/>
        </a:accent5>
        <a:accent6>
          <a:srgbClr val="E78A00"/>
        </a:accent6>
        <a:hlink>
          <a:srgbClr val="FFCC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666633"/>
        </a:dk2>
        <a:lt2>
          <a:srgbClr val="CCCC00"/>
        </a:lt2>
        <a:accent1>
          <a:srgbClr val="FF9933"/>
        </a:accent1>
        <a:accent2>
          <a:srgbClr val="6633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5C2D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666633"/>
        </a:dk2>
        <a:lt2>
          <a:srgbClr val="660033"/>
        </a:lt2>
        <a:accent1>
          <a:srgbClr val="990033"/>
        </a:accent1>
        <a:accent2>
          <a:srgbClr val="FF6699"/>
        </a:accent2>
        <a:accent3>
          <a:srgbClr val="FFFFFF"/>
        </a:accent3>
        <a:accent4>
          <a:srgbClr val="404040"/>
        </a:accent4>
        <a:accent5>
          <a:srgbClr val="CAAAAD"/>
        </a:accent5>
        <a:accent6>
          <a:srgbClr val="E75C8A"/>
        </a:accent6>
        <a:hlink>
          <a:srgbClr val="FF99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</Template>
  <TotalTime>31</TotalTime>
  <Words>96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plant</vt:lpstr>
      <vt:lpstr>Радиоактивность и радиационно опасные объекты</vt:lpstr>
      <vt:lpstr>Радиоактивность</vt:lpstr>
      <vt:lpstr>Радиационно опасный объект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Радиоактивность и радиационно опасные объекты</dc:title>
  <dc:creator>максим</dc:creator>
  <cp:lastModifiedBy>Geograf</cp:lastModifiedBy>
  <cp:revision>6</cp:revision>
  <dcterms:created xsi:type="dcterms:W3CDTF">2015-03-02T05:34:49Z</dcterms:created>
  <dcterms:modified xsi:type="dcterms:W3CDTF">2016-04-20T11:06:58Z</dcterms:modified>
</cp:coreProperties>
</file>